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6" r:id="rId1"/>
  </p:sldMasterIdLst>
  <p:notesMasterIdLst>
    <p:notesMasterId r:id="rId23"/>
  </p:notesMasterIdLst>
  <p:sldIdLst>
    <p:sldId id="256" r:id="rId2"/>
    <p:sldId id="258" r:id="rId3"/>
    <p:sldId id="326" r:id="rId4"/>
    <p:sldId id="324" r:id="rId5"/>
    <p:sldId id="328" r:id="rId6"/>
    <p:sldId id="259" r:id="rId7"/>
    <p:sldId id="316" r:id="rId8"/>
    <p:sldId id="334" r:id="rId9"/>
    <p:sldId id="333" r:id="rId10"/>
    <p:sldId id="332" r:id="rId11"/>
    <p:sldId id="331" r:id="rId12"/>
    <p:sldId id="266" r:id="rId13"/>
    <p:sldId id="335" r:id="rId14"/>
    <p:sldId id="317" r:id="rId15"/>
    <p:sldId id="339" r:id="rId16"/>
    <p:sldId id="309" r:id="rId17"/>
    <p:sldId id="319" r:id="rId18"/>
    <p:sldId id="336" r:id="rId19"/>
    <p:sldId id="310" r:id="rId20"/>
    <p:sldId id="340" r:id="rId21"/>
    <p:sldId id="329" r:id="rId22"/>
  </p:sldIdLst>
  <p:sldSz cx="9144000" cy="5143500" type="screen16x9"/>
  <p:notesSz cx="6858000" cy="9144000"/>
  <p:embeddedFontLst>
    <p:embeddedFont>
      <p:font typeface="Lato Light" panose="020F0502020204030203" pitchFamily="34" charset="0"/>
      <p:regular r:id="rId24"/>
      <p:italic r:id="rId25"/>
    </p:embeddedFont>
    <p:embeddedFont>
      <p:font typeface="Nunito Sans" pitchFamily="2" charset="0"/>
      <p:regular r:id="rId26"/>
      <p:bold r:id="rId27"/>
      <p:italic r:id="rId28"/>
      <p:boldItalic r:id="rId29"/>
    </p:embeddedFont>
    <p:embeddedFont>
      <p:font typeface="Poppins" panose="00000500000000000000" pitchFamily="2" charset="0"/>
      <p:regular r:id="rId30"/>
      <p:bold r:id="rId31"/>
      <p:italic r:id="rId32"/>
      <p:boldItalic r:id="rId33"/>
    </p:embeddedFont>
    <p:embeddedFont>
      <p:font typeface="Varela Round" panose="00000500000000000000" pitchFamily="2" charset="-79"/>
      <p:regular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9AA0A6"/>
          </p15:clr>
        </p15:guide>
        <p15:guide id="2" pos="2880" userDrawn="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EB6968-C459-45C8-9633-EECFBF19AE25}" v="211" dt="2022-11-17T09:23:00.982"/>
    <p1510:client id="{ADAEFF80-6BD1-40F2-B5D6-2EB9EF25EAA7}" v="91" dt="2022-11-17T09:36:33.011"/>
    <p1510:client id="{AEDDE131-1437-401A-81B6-AFEE0B1B9274}" v="108" dt="2022-11-17T09:36:46.820"/>
  </p1510:revLst>
</p1510:revInfo>
</file>

<file path=ppt/tableStyles.xml><?xml version="1.0" encoding="utf-8"?>
<a:tblStyleLst xmlns:a="http://schemas.openxmlformats.org/drawingml/2006/main" def="{D43BF9F2-3CEC-4BB9-BAA6-687562E417B2}">
  <a:tblStyle styleId="{D43BF9F2-3CEC-4BB9-BAA6-687562E417B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71" autoAdjust="0"/>
    <p:restoredTop sz="84473" autoAdjust="0"/>
  </p:normalViewPr>
  <p:slideViewPr>
    <p:cSldViewPr snapToGrid="0">
      <p:cViewPr varScale="1">
        <p:scale>
          <a:sx n="66" d="100"/>
          <a:sy n="66" d="100"/>
        </p:scale>
        <p:origin x="1164" y="4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RMSE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001"/>
        </a:p>
      </c:txPr>
    </c:title>
    <c:autoTitleDeleted val="0"/>
    <c:plotArea>
      <c:layout/>
      <c:barChart>
        <c:barDir val="col"/>
        <c:grouping val="clustered"/>
        <c:varyColors val="0"/>
        <c:ser>
          <c:idx val="0"/>
          <c:order val="0"/>
          <c:tx>
            <c:strRef>
              <c:f>Sheet1!$B$1</c:f>
              <c:strCache>
                <c:ptCount val="1"/>
                <c:pt idx="0">
                  <c:v>RMSLE</c:v>
                </c:pt>
              </c:strCache>
            </c:strRef>
          </c:tx>
          <c:spPr>
            <a:solidFill>
              <a:schemeClr val="accent1"/>
            </a:solidFill>
            <a:ln>
              <a:noFill/>
            </a:ln>
            <a:effectLst/>
          </c:spPr>
          <c:invertIfNegative val="0"/>
          <c:dPt>
            <c:idx val="0"/>
            <c:invertIfNegative val="0"/>
            <c:bubble3D val="0"/>
            <c:spPr>
              <a:solidFill>
                <a:schemeClr val="accent2">
                  <a:lumMod val="75000"/>
                </a:schemeClr>
              </a:solidFill>
              <a:ln>
                <a:noFill/>
              </a:ln>
              <a:effectLst/>
            </c:spPr>
            <c:extLst>
              <c:ext xmlns:c16="http://schemas.microsoft.com/office/drawing/2014/chart" uri="{C3380CC4-5D6E-409C-BE32-E72D297353CC}">
                <c16:uniqueId val="{00000003-774E-4182-B5CC-C5A2FC70E6B2}"/>
              </c:ext>
            </c:extLst>
          </c:dPt>
          <c:cat>
            <c:strRef>
              <c:f>Sheet1!$A$2:$A$5</c:f>
              <c:strCache>
                <c:ptCount val="4"/>
                <c:pt idx="0">
                  <c:v>XGBoost</c:v>
                </c:pt>
                <c:pt idx="1">
                  <c:v>Gradient Boosting</c:v>
                </c:pt>
                <c:pt idx="2">
                  <c:v>LightGBM</c:v>
                </c:pt>
                <c:pt idx="3">
                  <c:v>Random Forest</c:v>
                </c:pt>
              </c:strCache>
            </c:strRef>
          </c:cat>
          <c:val>
            <c:numRef>
              <c:f>Sheet1!$B$2:$B$5</c:f>
              <c:numCache>
                <c:formatCode>General</c:formatCode>
                <c:ptCount val="4"/>
                <c:pt idx="0">
                  <c:v>4660.6229000000003</c:v>
                </c:pt>
                <c:pt idx="1">
                  <c:v>4637.4946</c:v>
                </c:pt>
                <c:pt idx="2">
                  <c:v>4510.2484000000004</c:v>
                </c:pt>
                <c:pt idx="3">
                  <c:v>4510.2484000000004</c:v>
                </c:pt>
              </c:numCache>
            </c:numRef>
          </c:val>
          <c:extLst>
            <c:ext xmlns:c16="http://schemas.microsoft.com/office/drawing/2014/chart" uri="{C3380CC4-5D6E-409C-BE32-E72D297353CC}">
              <c16:uniqueId val="{00000000-774E-4182-B5CC-C5A2FC70E6B2}"/>
            </c:ext>
          </c:extLst>
        </c:ser>
        <c:dLbls>
          <c:showLegendKey val="0"/>
          <c:showVal val="0"/>
          <c:showCatName val="0"/>
          <c:showSerName val="0"/>
          <c:showPercent val="0"/>
          <c:showBubbleSize val="0"/>
        </c:dLbls>
        <c:gapWidth val="219"/>
        <c:overlap val="-27"/>
        <c:axId val="600021184"/>
        <c:axId val="600022016"/>
      </c:barChart>
      <c:catAx>
        <c:axId val="6000211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001"/>
          </a:p>
        </c:txPr>
        <c:crossAx val="600022016"/>
        <c:crosses val="autoZero"/>
        <c:auto val="1"/>
        <c:lblAlgn val="ctr"/>
        <c:lblOffset val="100"/>
        <c:noMultiLvlLbl val="0"/>
      </c:catAx>
      <c:valAx>
        <c:axId val="6000220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001"/>
          </a:p>
        </c:txPr>
        <c:crossAx val="6000211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001"/>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001"/>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116b25c0b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116b25c0b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Scope of Solution Space: The solution would be an operational prediction model, which is deployed to the cloud. Necessary documentation will be attached. The deployed model will be able to make the required prediction. </a:t>
            </a:r>
            <a:endParaRPr lang="en-001" dirty="0"/>
          </a:p>
          <a:p>
            <a:endParaRPr lang="en-001" dirty="0"/>
          </a:p>
        </p:txBody>
      </p:sp>
    </p:spTree>
    <p:extLst>
      <p:ext uri="{BB962C8B-B14F-4D97-AF65-F5344CB8AC3E}">
        <p14:creationId xmlns:p14="http://schemas.microsoft.com/office/powerpoint/2010/main" val="13378552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13ecdbf90e7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13ecdbf90e7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3ecdbf90e7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3ecdbf90e7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81810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13ecdbf90e7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13ecdbf90e7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71036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3ecdbf90e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3ecdbf90e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3ecdbf90e7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3ecdbf90e7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27394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001" dirty="0"/>
          </a:p>
        </p:txBody>
      </p:sp>
    </p:spTree>
    <p:extLst>
      <p:ext uri="{BB962C8B-B14F-4D97-AF65-F5344CB8AC3E}">
        <p14:creationId xmlns:p14="http://schemas.microsoft.com/office/powerpoint/2010/main" val="1705997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3ecdbf90e7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3ecdbf90e7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a:buFont typeface="Arial" panose="020B0604020202020204" pitchFamily="34" charset="0"/>
              <a:buChar char="•"/>
            </a:pPr>
            <a:r>
              <a:rPr lang="en-US" dirty="0"/>
              <a:t>Basic Question to be resolved: How can the Government of Spain use historical data (2015 – 2018) of city-specific weather datapoints, to forecast a 3-hourly demand shortfalls with good accuracy, using machine learning models? </a:t>
            </a:r>
          </a:p>
        </p:txBody>
      </p:sp>
    </p:spTree>
    <p:extLst>
      <p:ext uri="{BB962C8B-B14F-4D97-AF65-F5344CB8AC3E}">
        <p14:creationId xmlns:p14="http://schemas.microsoft.com/office/powerpoint/2010/main" val="1771312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a:buFont typeface="Arial" panose="020B0604020202020204" pitchFamily="34" charset="0"/>
              <a:buChar char="•"/>
            </a:pPr>
            <a:r>
              <a:rPr lang="en-US" dirty="0"/>
              <a:t>Context: The Government of Spain is looking to expand its renewable energy resource due to evidence that suggests the use of non-renewable sources is not sustainable. Therefore, the Government requires information on patterns and trends of the two energy sources.</a:t>
            </a:r>
          </a:p>
        </p:txBody>
      </p:sp>
    </p:spTree>
    <p:extLst>
      <p:ext uri="{BB962C8B-B14F-4D97-AF65-F5344CB8AC3E}">
        <p14:creationId xmlns:p14="http://schemas.microsoft.com/office/powerpoint/2010/main" val="1415510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Constraint within the space: </a:t>
            </a:r>
          </a:p>
          <a:p>
            <a:pPr marL="0" indent="0">
              <a:buFont typeface="Arial" panose="020B0604020202020204" pitchFamily="34" charset="0"/>
              <a:buNone/>
            </a:pPr>
            <a:r>
              <a:rPr lang="en-US" dirty="0"/>
              <a:t>               1. The weather datapoints to be used for the forecast are rarely adequate in predicting shortfalls.</a:t>
            </a:r>
          </a:p>
        </p:txBody>
      </p:sp>
    </p:spTree>
    <p:extLst>
      <p:ext uri="{BB962C8B-B14F-4D97-AF65-F5344CB8AC3E}">
        <p14:creationId xmlns:p14="http://schemas.microsoft.com/office/powerpoint/2010/main" val="363279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Criteria for success: </a:t>
            </a:r>
          </a:p>
          <a:p>
            <a:r>
              <a:rPr lang="en-US" dirty="0"/>
              <a:t>	1. To be able to predict the shortfall with weather data with great accuracy. </a:t>
            </a:r>
          </a:p>
          <a:p>
            <a:r>
              <a:rPr lang="en-US" dirty="0"/>
              <a:t>	2. To allow easy access to the model from anywhere in the world.</a:t>
            </a:r>
          </a:p>
        </p:txBody>
      </p:sp>
    </p:spTree>
    <p:extLst>
      <p:ext uri="{BB962C8B-B14F-4D97-AF65-F5344CB8AC3E}">
        <p14:creationId xmlns:p14="http://schemas.microsoft.com/office/powerpoint/2010/main" val="14795018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677900" y="2359513"/>
            <a:ext cx="5788200" cy="1701900"/>
          </a:xfrm>
          <a:prstGeom prst="rect">
            <a:avLst/>
          </a:prstGeom>
          <a:noFill/>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7200">
                <a:latin typeface="Varela Round"/>
                <a:ea typeface="Varela Round"/>
                <a:cs typeface="Varela Round"/>
                <a:sym typeface="Varela Roun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677900" y="4207475"/>
            <a:ext cx="5788200" cy="401100"/>
          </a:xfrm>
          <a:prstGeom prst="rect">
            <a:avLst/>
          </a:prstGeom>
          <a:noFill/>
        </p:spPr>
        <p:txBody>
          <a:bodyPr spcFirstLastPara="1" wrap="square" lIns="91425" tIns="91425" rIns="91425" bIns="91425" anchor="t" anchorCtr="0">
            <a:noAutofit/>
          </a:bodyPr>
          <a:lstStyle>
            <a:lvl1pPr lvl="0" algn="ctr">
              <a:lnSpc>
                <a:spcPct val="100000"/>
              </a:lnSpc>
              <a:spcBef>
                <a:spcPts val="0"/>
              </a:spcBef>
              <a:spcAft>
                <a:spcPts val="0"/>
              </a:spcAft>
              <a:buSzPts val="2700"/>
              <a:buNone/>
              <a:defRPr sz="1800">
                <a:latin typeface="Nunito Sans"/>
                <a:ea typeface="Nunito Sans"/>
                <a:cs typeface="Nunito Sans"/>
                <a:sym typeface="Nunito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13150" y="2423375"/>
            <a:ext cx="4823400" cy="1700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713150" y="705100"/>
            <a:ext cx="1682400" cy="1109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7200"/>
              <a:buNone/>
              <a:defRPr sz="5000">
                <a:solidFill>
                  <a:schemeClr val="lt1"/>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4" name="Google Shape;14;p3"/>
          <p:cNvSpPr txBox="1">
            <a:spLocks noGrp="1"/>
          </p:cNvSpPr>
          <p:nvPr>
            <p:ph type="subTitle" idx="1"/>
          </p:nvPr>
        </p:nvSpPr>
        <p:spPr>
          <a:xfrm>
            <a:off x="713150" y="4124075"/>
            <a:ext cx="4823400" cy="4845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600"/>
              <a:buNone/>
              <a:defRPr sz="1800"/>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0"/>
              </a:spcBef>
              <a:spcAft>
                <a:spcPts val="0"/>
              </a:spcAft>
              <a:buClr>
                <a:schemeClr val="lt1"/>
              </a:buClr>
              <a:buSzPts val="1600"/>
              <a:buNone/>
              <a:defRPr sz="1600">
                <a:solidFill>
                  <a:schemeClr val="lt1"/>
                </a:solidFill>
              </a:defRPr>
            </a:lvl3pPr>
            <a:lvl4pPr lvl="3" algn="ctr" rtl="0">
              <a:lnSpc>
                <a:spcPct val="100000"/>
              </a:lnSpc>
              <a:spcBef>
                <a:spcPts val="0"/>
              </a:spcBef>
              <a:spcAft>
                <a:spcPts val="0"/>
              </a:spcAft>
              <a:buClr>
                <a:schemeClr val="lt1"/>
              </a:buClr>
              <a:buSzPts val="1600"/>
              <a:buNone/>
              <a:defRPr sz="1600">
                <a:solidFill>
                  <a:schemeClr val="lt1"/>
                </a:solidFill>
              </a:defRPr>
            </a:lvl4pPr>
            <a:lvl5pPr lvl="4" algn="ctr" rtl="0">
              <a:lnSpc>
                <a:spcPct val="100000"/>
              </a:lnSpc>
              <a:spcBef>
                <a:spcPts val="0"/>
              </a:spcBef>
              <a:spcAft>
                <a:spcPts val="0"/>
              </a:spcAft>
              <a:buClr>
                <a:schemeClr val="lt1"/>
              </a:buClr>
              <a:buSzPts val="1600"/>
              <a:buNone/>
              <a:defRPr sz="1600">
                <a:solidFill>
                  <a:schemeClr val="lt1"/>
                </a:solidFill>
              </a:defRPr>
            </a:lvl5pPr>
            <a:lvl6pPr lvl="5" algn="ctr" rtl="0">
              <a:lnSpc>
                <a:spcPct val="100000"/>
              </a:lnSpc>
              <a:spcBef>
                <a:spcPts val="0"/>
              </a:spcBef>
              <a:spcAft>
                <a:spcPts val="0"/>
              </a:spcAft>
              <a:buClr>
                <a:schemeClr val="lt1"/>
              </a:buClr>
              <a:buSzPts val="1600"/>
              <a:buNone/>
              <a:defRPr sz="1600">
                <a:solidFill>
                  <a:schemeClr val="lt1"/>
                </a:solidFill>
              </a:defRPr>
            </a:lvl6pPr>
            <a:lvl7pPr lvl="6" algn="ctr" rtl="0">
              <a:lnSpc>
                <a:spcPct val="100000"/>
              </a:lnSpc>
              <a:spcBef>
                <a:spcPts val="0"/>
              </a:spcBef>
              <a:spcAft>
                <a:spcPts val="0"/>
              </a:spcAft>
              <a:buClr>
                <a:schemeClr val="lt1"/>
              </a:buClr>
              <a:buSzPts val="1600"/>
              <a:buNone/>
              <a:defRPr sz="1600">
                <a:solidFill>
                  <a:schemeClr val="lt1"/>
                </a:solidFill>
              </a:defRPr>
            </a:lvl7pPr>
            <a:lvl8pPr lvl="7" algn="ctr" rtl="0">
              <a:lnSpc>
                <a:spcPct val="100000"/>
              </a:lnSpc>
              <a:spcBef>
                <a:spcPts val="0"/>
              </a:spcBef>
              <a:spcAft>
                <a:spcPts val="0"/>
              </a:spcAft>
              <a:buClr>
                <a:schemeClr val="lt1"/>
              </a:buClr>
              <a:buSzPts val="1600"/>
              <a:buNone/>
              <a:defRPr sz="1600">
                <a:solidFill>
                  <a:schemeClr val="lt1"/>
                </a:solidFill>
              </a:defRPr>
            </a:lvl8pPr>
            <a:lvl9pPr lvl="8" algn="ctr"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LANK_1_2_1">
    <p:spTree>
      <p:nvGrpSpPr>
        <p:cNvPr id="1" name="Shape 47"/>
        <p:cNvGrpSpPr/>
        <p:nvPr/>
      </p:nvGrpSpPr>
      <p:grpSpPr>
        <a:xfrm>
          <a:off x="0" y="0"/>
          <a:ext cx="0" cy="0"/>
          <a:chOff x="0" y="0"/>
          <a:chExt cx="0" cy="0"/>
        </a:xfrm>
      </p:grpSpPr>
      <p:sp>
        <p:nvSpPr>
          <p:cNvPr id="48" name="Google Shape;48;p13"/>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3000">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
        <p:nvSpPr>
          <p:cNvPr id="49" name="Google Shape;49;p13"/>
          <p:cNvSpPr txBox="1">
            <a:spLocks noGrp="1"/>
          </p:cNvSpPr>
          <p:nvPr>
            <p:ph type="title" idx="2" hasCustomPrompt="1"/>
          </p:nvPr>
        </p:nvSpPr>
        <p:spPr>
          <a:xfrm>
            <a:off x="1247950" y="1275538"/>
            <a:ext cx="8556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3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0" name="Google Shape;50;p13"/>
          <p:cNvSpPr txBox="1">
            <a:spLocks noGrp="1"/>
          </p:cNvSpPr>
          <p:nvPr>
            <p:ph type="subTitle" idx="1"/>
          </p:nvPr>
        </p:nvSpPr>
        <p:spPr>
          <a:xfrm>
            <a:off x="713950" y="2011588"/>
            <a:ext cx="1923600" cy="765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300">
                <a:solidFill>
                  <a:schemeClr val="dk1"/>
                </a:solidFill>
                <a:latin typeface="Varela Round"/>
                <a:ea typeface="Varela Round"/>
                <a:cs typeface="Varela Round"/>
                <a:sym typeface="Varela Round"/>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51" name="Google Shape;51;p13"/>
          <p:cNvSpPr txBox="1">
            <a:spLocks noGrp="1"/>
          </p:cNvSpPr>
          <p:nvPr>
            <p:ph type="subTitle" idx="3"/>
          </p:nvPr>
        </p:nvSpPr>
        <p:spPr>
          <a:xfrm>
            <a:off x="713950" y="2688753"/>
            <a:ext cx="1923600" cy="478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2" name="Google Shape;52;p13"/>
          <p:cNvSpPr txBox="1">
            <a:spLocks noGrp="1"/>
          </p:cNvSpPr>
          <p:nvPr>
            <p:ph type="title" idx="4" hasCustomPrompt="1"/>
          </p:nvPr>
        </p:nvSpPr>
        <p:spPr>
          <a:xfrm>
            <a:off x="3179517" y="1275555"/>
            <a:ext cx="8556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3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 name="Google Shape;53;p13"/>
          <p:cNvSpPr txBox="1">
            <a:spLocks noGrp="1"/>
          </p:cNvSpPr>
          <p:nvPr>
            <p:ph type="subTitle" idx="5"/>
          </p:nvPr>
        </p:nvSpPr>
        <p:spPr>
          <a:xfrm>
            <a:off x="2645517" y="2011600"/>
            <a:ext cx="1923600" cy="765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300">
                <a:solidFill>
                  <a:schemeClr val="dk1"/>
                </a:solidFill>
                <a:latin typeface="Varela Round"/>
                <a:ea typeface="Varela Round"/>
                <a:cs typeface="Varela Round"/>
                <a:sym typeface="Varela Round"/>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54" name="Google Shape;54;p13"/>
          <p:cNvSpPr txBox="1">
            <a:spLocks noGrp="1"/>
          </p:cNvSpPr>
          <p:nvPr>
            <p:ph type="subTitle" idx="6"/>
          </p:nvPr>
        </p:nvSpPr>
        <p:spPr>
          <a:xfrm>
            <a:off x="2645517" y="2688766"/>
            <a:ext cx="1923600" cy="478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5" name="Google Shape;55;p13"/>
          <p:cNvSpPr txBox="1">
            <a:spLocks noGrp="1"/>
          </p:cNvSpPr>
          <p:nvPr>
            <p:ph type="title" idx="7" hasCustomPrompt="1"/>
          </p:nvPr>
        </p:nvSpPr>
        <p:spPr>
          <a:xfrm>
            <a:off x="5108883" y="1275538"/>
            <a:ext cx="8556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3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8"/>
          </p:nvPr>
        </p:nvSpPr>
        <p:spPr>
          <a:xfrm>
            <a:off x="4574883" y="2011588"/>
            <a:ext cx="1923600" cy="765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300">
                <a:solidFill>
                  <a:schemeClr val="dk1"/>
                </a:solidFill>
                <a:latin typeface="Varela Round"/>
                <a:ea typeface="Varela Round"/>
                <a:cs typeface="Varela Round"/>
                <a:sym typeface="Varela Round"/>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57" name="Google Shape;57;p13"/>
          <p:cNvSpPr txBox="1">
            <a:spLocks noGrp="1"/>
          </p:cNvSpPr>
          <p:nvPr>
            <p:ph type="subTitle" idx="9"/>
          </p:nvPr>
        </p:nvSpPr>
        <p:spPr>
          <a:xfrm>
            <a:off x="4574883" y="2688753"/>
            <a:ext cx="1923600" cy="478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8" name="Google Shape;58;p13"/>
          <p:cNvSpPr txBox="1">
            <a:spLocks noGrp="1"/>
          </p:cNvSpPr>
          <p:nvPr>
            <p:ph type="title" idx="13" hasCustomPrompt="1"/>
          </p:nvPr>
        </p:nvSpPr>
        <p:spPr>
          <a:xfrm>
            <a:off x="7040450" y="1275555"/>
            <a:ext cx="8556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3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subTitle" idx="14"/>
          </p:nvPr>
        </p:nvSpPr>
        <p:spPr>
          <a:xfrm>
            <a:off x="6506450" y="2011600"/>
            <a:ext cx="1923600" cy="765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300">
                <a:solidFill>
                  <a:schemeClr val="dk1"/>
                </a:solidFill>
                <a:latin typeface="Varela Round"/>
                <a:ea typeface="Varela Round"/>
                <a:cs typeface="Varela Round"/>
                <a:sym typeface="Varela Round"/>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60" name="Google Shape;60;p13"/>
          <p:cNvSpPr txBox="1">
            <a:spLocks noGrp="1"/>
          </p:cNvSpPr>
          <p:nvPr>
            <p:ph type="subTitle" idx="15"/>
          </p:nvPr>
        </p:nvSpPr>
        <p:spPr>
          <a:xfrm>
            <a:off x="6506450" y="2688766"/>
            <a:ext cx="1923600" cy="478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61" name="Google Shape;61;p13"/>
          <p:cNvCxnSpPr/>
          <p:nvPr/>
        </p:nvCxnSpPr>
        <p:spPr>
          <a:xfrm>
            <a:off x="353638" y="0"/>
            <a:ext cx="0" cy="1022100"/>
          </a:xfrm>
          <a:prstGeom prst="straightConnector1">
            <a:avLst/>
          </a:prstGeom>
          <a:noFill/>
          <a:ln w="28575" cap="rnd" cmpd="sng">
            <a:solidFill>
              <a:schemeClr val="accent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1">
  <p:cSld name="CUSTOM_1">
    <p:spTree>
      <p:nvGrpSpPr>
        <p:cNvPr id="1" name="Shape 133"/>
        <p:cNvGrpSpPr/>
        <p:nvPr/>
      </p:nvGrpSpPr>
      <p:grpSpPr>
        <a:xfrm>
          <a:off x="0" y="0"/>
          <a:ext cx="0" cy="0"/>
          <a:chOff x="0" y="0"/>
          <a:chExt cx="0" cy="0"/>
        </a:xfrm>
      </p:grpSpPr>
      <p:sp>
        <p:nvSpPr>
          <p:cNvPr id="134" name="Google Shape;134;p22"/>
          <p:cNvSpPr txBox="1">
            <a:spLocks noGrp="1"/>
          </p:cNvSpPr>
          <p:nvPr>
            <p:ph type="title"/>
          </p:nvPr>
        </p:nvSpPr>
        <p:spPr>
          <a:xfrm>
            <a:off x="3607325" y="2423375"/>
            <a:ext cx="4823400" cy="17088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3600"/>
              <a:buNone/>
              <a:defRPr sz="5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35" name="Google Shape;135;p22"/>
          <p:cNvSpPr txBox="1">
            <a:spLocks noGrp="1"/>
          </p:cNvSpPr>
          <p:nvPr>
            <p:ph type="title" idx="2" hasCustomPrompt="1"/>
          </p:nvPr>
        </p:nvSpPr>
        <p:spPr>
          <a:xfrm>
            <a:off x="6748363" y="706599"/>
            <a:ext cx="1682400" cy="1106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7200"/>
              <a:buNone/>
              <a:defRPr sz="5000"/>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a:r>
              <a:t>xx%</a:t>
            </a:r>
          </a:p>
        </p:txBody>
      </p:sp>
      <p:sp>
        <p:nvSpPr>
          <p:cNvPr id="136" name="Google Shape;136;p22"/>
          <p:cNvSpPr txBox="1">
            <a:spLocks noGrp="1"/>
          </p:cNvSpPr>
          <p:nvPr>
            <p:ph type="subTitle" idx="1"/>
          </p:nvPr>
        </p:nvSpPr>
        <p:spPr>
          <a:xfrm>
            <a:off x="3607325" y="4132200"/>
            <a:ext cx="4823400" cy="484500"/>
          </a:xfrm>
          <a:prstGeom prst="rect">
            <a:avLst/>
          </a:prstGeom>
          <a:noFill/>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800"/>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BLANK_1_1_1_1_1_1_1_2">
    <p:spTree>
      <p:nvGrpSpPr>
        <p:cNvPr id="1" name="Shape 150"/>
        <p:cNvGrpSpPr/>
        <p:nvPr/>
      </p:nvGrpSpPr>
      <p:grpSpPr>
        <a:xfrm>
          <a:off x="0" y="0"/>
          <a:ext cx="0" cy="0"/>
          <a:chOff x="0" y="0"/>
          <a:chExt cx="0" cy="0"/>
        </a:xfrm>
      </p:grpSpPr>
      <p:cxnSp>
        <p:nvCxnSpPr>
          <p:cNvPr id="151" name="Google Shape;151;p26"/>
          <p:cNvCxnSpPr/>
          <p:nvPr/>
        </p:nvCxnSpPr>
        <p:spPr>
          <a:xfrm>
            <a:off x="0" y="677967"/>
            <a:ext cx="9158700" cy="0"/>
          </a:xfrm>
          <a:prstGeom prst="straightConnector1">
            <a:avLst/>
          </a:prstGeom>
          <a:noFill/>
          <a:ln w="28575" cap="rnd" cmpd="sng">
            <a:solidFill>
              <a:schemeClr val="accent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BLANK_1_1_1_1_1_1_1_1_1">
    <p:spTree>
      <p:nvGrpSpPr>
        <p:cNvPr id="1" name="Shape 152"/>
        <p:cNvGrpSpPr/>
        <p:nvPr/>
      </p:nvGrpSpPr>
      <p:grpSpPr>
        <a:xfrm>
          <a:off x="0" y="0"/>
          <a:ext cx="0" cy="0"/>
          <a:chOff x="0" y="0"/>
          <a:chExt cx="0" cy="0"/>
        </a:xfrm>
      </p:grpSpPr>
      <p:cxnSp>
        <p:nvCxnSpPr>
          <p:cNvPr id="153" name="Google Shape;153;p27"/>
          <p:cNvCxnSpPr/>
          <p:nvPr/>
        </p:nvCxnSpPr>
        <p:spPr>
          <a:xfrm>
            <a:off x="-12" y="272450"/>
            <a:ext cx="9158700" cy="0"/>
          </a:xfrm>
          <a:prstGeom prst="straightConnector1">
            <a:avLst/>
          </a:prstGeom>
          <a:noFill/>
          <a:ln w="28575" cap="rnd" cmpd="sng">
            <a:solidFill>
              <a:schemeClr val="accent1"/>
            </a:solidFill>
            <a:prstDash val="solid"/>
            <a:round/>
            <a:headEnd type="none" w="med" len="med"/>
            <a:tailEnd type="none" w="med" len="med"/>
          </a:ln>
        </p:spPr>
      </p:cxnSp>
      <p:cxnSp>
        <p:nvCxnSpPr>
          <p:cNvPr id="154" name="Google Shape;154;p27"/>
          <p:cNvCxnSpPr/>
          <p:nvPr/>
        </p:nvCxnSpPr>
        <p:spPr>
          <a:xfrm>
            <a:off x="-12" y="4882700"/>
            <a:ext cx="9158700" cy="0"/>
          </a:xfrm>
          <a:prstGeom prst="straightConnector1">
            <a:avLst/>
          </a:prstGeom>
          <a:noFill/>
          <a:ln w="28575" cap="rnd" cmpd="sng">
            <a:solidFill>
              <a:schemeClr val="accent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3000"/>
              <a:buFont typeface="Varela Round"/>
              <a:buNone/>
              <a:defRPr sz="3000">
                <a:solidFill>
                  <a:schemeClr val="dk1"/>
                </a:solidFill>
                <a:latin typeface="Varela Round"/>
                <a:ea typeface="Varela Round"/>
                <a:cs typeface="Varela Round"/>
                <a:sym typeface="Varela Round"/>
              </a:defRPr>
            </a:lvl1pPr>
            <a:lvl2pPr lvl="1">
              <a:lnSpc>
                <a:spcPct val="100000"/>
              </a:lnSpc>
              <a:spcBef>
                <a:spcPts val="0"/>
              </a:spcBef>
              <a:spcAft>
                <a:spcPts val="0"/>
              </a:spcAft>
              <a:buClr>
                <a:schemeClr val="dk1"/>
              </a:buClr>
              <a:buSzPts val="3000"/>
              <a:buFont typeface="Varela Round"/>
              <a:buNone/>
              <a:defRPr sz="3000">
                <a:solidFill>
                  <a:schemeClr val="dk1"/>
                </a:solidFill>
                <a:latin typeface="Varela Round"/>
                <a:ea typeface="Varela Round"/>
                <a:cs typeface="Varela Round"/>
                <a:sym typeface="Varela Round"/>
              </a:defRPr>
            </a:lvl2pPr>
            <a:lvl3pPr lvl="2">
              <a:lnSpc>
                <a:spcPct val="100000"/>
              </a:lnSpc>
              <a:spcBef>
                <a:spcPts val="0"/>
              </a:spcBef>
              <a:spcAft>
                <a:spcPts val="0"/>
              </a:spcAft>
              <a:buClr>
                <a:schemeClr val="dk1"/>
              </a:buClr>
              <a:buSzPts val="3000"/>
              <a:buFont typeface="Varela Round"/>
              <a:buNone/>
              <a:defRPr sz="3000">
                <a:solidFill>
                  <a:schemeClr val="dk1"/>
                </a:solidFill>
                <a:latin typeface="Varela Round"/>
                <a:ea typeface="Varela Round"/>
                <a:cs typeface="Varela Round"/>
                <a:sym typeface="Varela Round"/>
              </a:defRPr>
            </a:lvl3pPr>
            <a:lvl4pPr lvl="3">
              <a:lnSpc>
                <a:spcPct val="100000"/>
              </a:lnSpc>
              <a:spcBef>
                <a:spcPts val="0"/>
              </a:spcBef>
              <a:spcAft>
                <a:spcPts val="0"/>
              </a:spcAft>
              <a:buClr>
                <a:schemeClr val="dk1"/>
              </a:buClr>
              <a:buSzPts val="3000"/>
              <a:buFont typeface="Varela Round"/>
              <a:buNone/>
              <a:defRPr sz="3000">
                <a:solidFill>
                  <a:schemeClr val="dk1"/>
                </a:solidFill>
                <a:latin typeface="Varela Round"/>
                <a:ea typeface="Varela Round"/>
                <a:cs typeface="Varela Round"/>
                <a:sym typeface="Varela Round"/>
              </a:defRPr>
            </a:lvl4pPr>
            <a:lvl5pPr lvl="4">
              <a:lnSpc>
                <a:spcPct val="100000"/>
              </a:lnSpc>
              <a:spcBef>
                <a:spcPts val="0"/>
              </a:spcBef>
              <a:spcAft>
                <a:spcPts val="0"/>
              </a:spcAft>
              <a:buClr>
                <a:schemeClr val="dk1"/>
              </a:buClr>
              <a:buSzPts val="3000"/>
              <a:buFont typeface="Varela Round"/>
              <a:buNone/>
              <a:defRPr sz="3000">
                <a:solidFill>
                  <a:schemeClr val="dk1"/>
                </a:solidFill>
                <a:latin typeface="Varela Round"/>
                <a:ea typeface="Varela Round"/>
                <a:cs typeface="Varela Round"/>
                <a:sym typeface="Varela Round"/>
              </a:defRPr>
            </a:lvl5pPr>
            <a:lvl6pPr lvl="5">
              <a:lnSpc>
                <a:spcPct val="100000"/>
              </a:lnSpc>
              <a:spcBef>
                <a:spcPts val="0"/>
              </a:spcBef>
              <a:spcAft>
                <a:spcPts val="0"/>
              </a:spcAft>
              <a:buClr>
                <a:schemeClr val="dk1"/>
              </a:buClr>
              <a:buSzPts val="3000"/>
              <a:buFont typeface="Varela Round"/>
              <a:buNone/>
              <a:defRPr sz="3000">
                <a:solidFill>
                  <a:schemeClr val="dk1"/>
                </a:solidFill>
                <a:latin typeface="Varela Round"/>
                <a:ea typeface="Varela Round"/>
                <a:cs typeface="Varela Round"/>
                <a:sym typeface="Varela Round"/>
              </a:defRPr>
            </a:lvl6pPr>
            <a:lvl7pPr lvl="6">
              <a:lnSpc>
                <a:spcPct val="100000"/>
              </a:lnSpc>
              <a:spcBef>
                <a:spcPts val="0"/>
              </a:spcBef>
              <a:spcAft>
                <a:spcPts val="0"/>
              </a:spcAft>
              <a:buClr>
                <a:schemeClr val="dk1"/>
              </a:buClr>
              <a:buSzPts val="3000"/>
              <a:buFont typeface="Varela Round"/>
              <a:buNone/>
              <a:defRPr sz="3000">
                <a:solidFill>
                  <a:schemeClr val="dk1"/>
                </a:solidFill>
                <a:latin typeface="Varela Round"/>
                <a:ea typeface="Varela Round"/>
                <a:cs typeface="Varela Round"/>
                <a:sym typeface="Varela Round"/>
              </a:defRPr>
            </a:lvl7pPr>
            <a:lvl8pPr lvl="7">
              <a:lnSpc>
                <a:spcPct val="100000"/>
              </a:lnSpc>
              <a:spcBef>
                <a:spcPts val="0"/>
              </a:spcBef>
              <a:spcAft>
                <a:spcPts val="0"/>
              </a:spcAft>
              <a:buClr>
                <a:schemeClr val="dk1"/>
              </a:buClr>
              <a:buSzPts val="3000"/>
              <a:buFont typeface="Varela Round"/>
              <a:buNone/>
              <a:defRPr sz="3000">
                <a:solidFill>
                  <a:schemeClr val="dk1"/>
                </a:solidFill>
                <a:latin typeface="Varela Round"/>
                <a:ea typeface="Varela Round"/>
                <a:cs typeface="Varela Round"/>
                <a:sym typeface="Varela Round"/>
              </a:defRPr>
            </a:lvl8pPr>
            <a:lvl9pPr lvl="8">
              <a:lnSpc>
                <a:spcPct val="100000"/>
              </a:lnSpc>
              <a:spcBef>
                <a:spcPts val="0"/>
              </a:spcBef>
              <a:spcAft>
                <a:spcPts val="0"/>
              </a:spcAft>
              <a:buClr>
                <a:schemeClr val="dk1"/>
              </a:buClr>
              <a:buSzPts val="3000"/>
              <a:buFont typeface="Varela Round"/>
              <a:buNone/>
              <a:defRPr sz="3000">
                <a:solidFill>
                  <a:schemeClr val="dk1"/>
                </a:solidFill>
                <a:latin typeface="Varela Round"/>
                <a:ea typeface="Varela Round"/>
                <a:cs typeface="Varela Round"/>
                <a:sym typeface="Varela Round"/>
              </a:defRPr>
            </a:lvl9pPr>
          </a:lstStyle>
          <a:p>
            <a:endParaRPr/>
          </a:p>
        </p:txBody>
      </p:sp>
      <p:sp>
        <p:nvSpPr>
          <p:cNvPr id="7" name="Google Shape;7;p1"/>
          <p:cNvSpPr txBox="1">
            <a:spLocks noGrp="1"/>
          </p:cNvSpPr>
          <p:nvPr>
            <p:ph type="body" idx="1"/>
          </p:nvPr>
        </p:nvSpPr>
        <p:spPr>
          <a:xfrm>
            <a:off x="713225" y="1573200"/>
            <a:ext cx="7717500" cy="29958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1pPr>
            <a:lvl2pPr marL="914400" lvl="1" indent="-317500">
              <a:lnSpc>
                <a:spcPct val="100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2pPr>
            <a:lvl3pPr marL="1371600" lvl="2" indent="-317500">
              <a:lnSpc>
                <a:spcPct val="100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3pPr>
            <a:lvl4pPr marL="1828800" lvl="3" indent="-317500">
              <a:lnSpc>
                <a:spcPct val="100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4pPr>
            <a:lvl5pPr marL="2286000" lvl="4" indent="-317500">
              <a:lnSpc>
                <a:spcPct val="100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5pPr>
            <a:lvl6pPr marL="2743200" lvl="5" indent="-317500">
              <a:lnSpc>
                <a:spcPct val="100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6pPr>
            <a:lvl7pPr marL="3200400" lvl="6" indent="-317500">
              <a:lnSpc>
                <a:spcPct val="100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7pPr>
            <a:lvl8pPr marL="3657600" lvl="7" indent="-317500">
              <a:lnSpc>
                <a:spcPct val="100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8pPr>
            <a:lvl9pPr marL="4114800" lvl="8" indent="-317500">
              <a:lnSpc>
                <a:spcPct val="100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9" r:id="rId3"/>
    <p:sldLayoutId id="2147483668" r:id="rId4"/>
    <p:sldLayoutId id="2147483672" r:id="rId5"/>
    <p:sldLayoutId id="2147483673" r:id="rId6"/>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5.sv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5.sv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cxnSp>
        <p:nvCxnSpPr>
          <p:cNvPr id="165" name="Google Shape;165;p31"/>
          <p:cNvCxnSpPr/>
          <p:nvPr/>
        </p:nvCxnSpPr>
        <p:spPr>
          <a:xfrm>
            <a:off x="2086650" y="4104625"/>
            <a:ext cx="4970700" cy="0"/>
          </a:xfrm>
          <a:prstGeom prst="straightConnector1">
            <a:avLst/>
          </a:prstGeom>
          <a:noFill/>
          <a:ln w="28575" cap="rnd" cmpd="sng">
            <a:solidFill>
              <a:schemeClr val="accent1"/>
            </a:solidFill>
            <a:prstDash val="solid"/>
            <a:round/>
            <a:headEnd type="none" w="med" len="med"/>
            <a:tailEnd type="none" w="med" len="med"/>
          </a:ln>
        </p:spPr>
      </p:cxnSp>
      <p:sp>
        <p:nvSpPr>
          <p:cNvPr id="166" name="Google Shape;166;p31"/>
          <p:cNvSpPr txBox="1">
            <a:spLocks noGrp="1"/>
          </p:cNvSpPr>
          <p:nvPr>
            <p:ph type="ctrTitle"/>
          </p:nvPr>
        </p:nvSpPr>
        <p:spPr>
          <a:xfrm>
            <a:off x="893714" y="224270"/>
            <a:ext cx="6888130" cy="1701900"/>
          </a:xfrm>
          <a:prstGeom prst="rect">
            <a:avLst/>
          </a:prstGeom>
        </p:spPr>
        <p:txBody>
          <a:bodyPr spcFirstLastPara="1" wrap="square" lIns="91425" tIns="91425" rIns="91425" bIns="91425" anchor="ctr" anchorCtr="0">
            <a:noAutofit/>
          </a:bodyPr>
          <a:lstStyle/>
          <a:p>
            <a:pPr>
              <a:spcAft>
                <a:spcPts val="200"/>
              </a:spcAft>
            </a:pPr>
            <a:r>
              <a:rPr lang="en-US" sz="5500" dirty="0"/>
              <a:t>DATA CRACK ENGINEERING LTD</a:t>
            </a:r>
            <a:endParaRPr lang="en-001" sz="5500" dirty="0"/>
          </a:p>
        </p:txBody>
      </p:sp>
      <p:sp>
        <p:nvSpPr>
          <p:cNvPr id="167" name="Google Shape;167;p31"/>
          <p:cNvSpPr txBox="1">
            <a:spLocks noGrp="1"/>
          </p:cNvSpPr>
          <p:nvPr>
            <p:ph type="subTitle" idx="1"/>
          </p:nvPr>
        </p:nvSpPr>
        <p:spPr>
          <a:xfrm>
            <a:off x="1677900" y="4207475"/>
            <a:ext cx="5788200" cy="401100"/>
          </a:xfrm>
          <a:prstGeom prst="rect">
            <a:avLst/>
          </a:prstGeom>
        </p:spPr>
        <p:txBody>
          <a:bodyPr spcFirstLastPara="1" wrap="square" lIns="91425" tIns="91425" rIns="91425" bIns="91425" anchor="t" anchorCtr="0">
            <a:noAutofit/>
          </a:bodyPr>
          <a:lstStyle/>
          <a:p>
            <a:pPr marL="0" indent="0"/>
            <a:r>
              <a:rPr lang="en-US" dirty="0"/>
              <a:t>Spanish Electricity Shortfall</a:t>
            </a:r>
            <a:endParaRPr dirty="0"/>
          </a:p>
        </p:txBody>
      </p:sp>
      <p:pic>
        <p:nvPicPr>
          <p:cNvPr id="168" name="Google Shape;168;p31" descr="Photo of a group of turbines on lush green mountains"/>
          <p:cNvPicPr preferRelativeResize="0"/>
          <p:nvPr/>
        </p:nvPicPr>
        <p:blipFill>
          <a:blip r:embed="rId3"/>
          <a:srcRect t="31323" b="31323"/>
          <a:stretch/>
        </p:blipFill>
        <p:spPr>
          <a:xfrm>
            <a:off x="12" y="-60383"/>
            <a:ext cx="9143976" cy="2278625"/>
          </a:xfrm>
          <a:prstGeom prst="rect">
            <a:avLst/>
          </a:prstGeom>
          <a:noFill/>
          <a:ln>
            <a:noFill/>
          </a:ln>
        </p:spPr>
      </p:pic>
      <p:cxnSp>
        <p:nvCxnSpPr>
          <p:cNvPr id="169" name="Google Shape;169;p31"/>
          <p:cNvCxnSpPr/>
          <p:nvPr/>
        </p:nvCxnSpPr>
        <p:spPr>
          <a:xfrm>
            <a:off x="-7350" y="2285625"/>
            <a:ext cx="9158700" cy="0"/>
          </a:xfrm>
          <a:prstGeom prst="straightConnector1">
            <a:avLst/>
          </a:prstGeom>
          <a:noFill/>
          <a:ln w="28575" cap="rnd" cmpd="sng">
            <a:solidFill>
              <a:schemeClr val="accent1"/>
            </a:solidFill>
            <a:prstDash val="solid"/>
            <a:round/>
            <a:headEnd type="none" w="med" len="med"/>
            <a:tailEnd type="none" w="med" len="med"/>
          </a:ln>
        </p:spPr>
      </p:cxnSp>
      <p:sp>
        <p:nvSpPr>
          <p:cNvPr id="2" name="Google Shape;167;p31">
            <a:extLst>
              <a:ext uri="{FF2B5EF4-FFF2-40B4-BE49-F238E27FC236}">
                <a16:creationId xmlns:a16="http://schemas.microsoft.com/office/drawing/2014/main" id="{938B2C6D-EEE2-2EAC-BF61-7A791876245B}"/>
              </a:ext>
            </a:extLst>
          </p:cNvPr>
          <p:cNvSpPr txBox="1">
            <a:spLocks/>
          </p:cNvSpPr>
          <p:nvPr/>
        </p:nvSpPr>
        <p:spPr>
          <a:xfrm>
            <a:off x="3625693" y="4608575"/>
            <a:ext cx="1892614" cy="40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700"/>
              <a:buFont typeface="Nunito Sans"/>
              <a:buNone/>
              <a:defRPr sz="1800" b="0" i="0" u="none" strike="noStrike" cap="none">
                <a:solidFill>
                  <a:schemeClr val="dk2"/>
                </a:solidFill>
                <a:latin typeface="Nunito Sans"/>
                <a:ea typeface="Nunito Sans"/>
                <a:cs typeface="Nunito Sans"/>
                <a:sym typeface="Nunito Sans"/>
              </a:defRPr>
            </a:lvl1pPr>
            <a:lvl2pPr marL="914400" marR="0" lvl="1" indent="-317500" algn="ctr" rtl="0">
              <a:lnSpc>
                <a:spcPct val="100000"/>
              </a:lnSpc>
              <a:spcBef>
                <a:spcPts val="0"/>
              </a:spcBef>
              <a:spcAft>
                <a:spcPts val="0"/>
              </a:spcAft>
              <a:buClr>
                <a:schemeClr val="dk2"/>
              </a:buClr>
              <a:buSzPts val="2800"/>
              <a:buFont typeface="Nunito Sans"/>
              <a:buNone/>
              <a:defRPr sz="2800" b="0" i="0" u="none" strike="noStrike" cap="none">
                <a:solidFill>
                  <a:schemeClr val="dk2"/>
                </a:solidFill>
                <a:latin typeface="Nunito Sans"/>
                <a:ea typeface="Nunito Sans"/>
                <a:cs typeface="Nunito Sans"/>
                <a:sym typeface="Nunito Sans"/>
              </a:defRPr>
            </a:lvl2pPr>
            <a:lvl3pPr marL="1371600" marR="0" lvl="2" indent="-317500" algn="ctr" rtl="0">
              <a:lnSpc>
                <a:spcPct val="100000"/>
              </a:lnSpc>
              <a:spcBef>
                <a:spcPts val="0"/>
              </a:spcBef>
              <a:spcAft>
                <a:spcPts val="0"/>
              </a:spcAft>
              <a:buClr>
                <a:schemeClr val="dk2"/>
              </a:buClr>
              <a:buSzPts val="2800"/>
              <a:buFont typeface="Nunito Sans"/>
              <a:buNone/>
              <a:defRPr sz="2800" b="0" i="0" u="none" strike="noStrike" cap="none">
                <a:solidFill>
                  <a:schemeClr val="dk2"/>
                </a:solidFill>
                <a:latin typeface="Nunito Sans"/>
                <a:ea typeface="Nunito Sans"/>
                <a:cs typeface="Nunito Sans"/>
                <a:sym typeface="Nunito Sans"/>
              </a:defRPr>
            </a:lvl3pPr>
            <a:lvl4pPr marL="1828800" marR="0" lvl="3" indent="-317500" algn="ctr" rtl="0">
              <a:lnSpc>
                <a:spcPct val="100000"/>
              </a:lnSpc>
              <a:spcBef>
                <a:spcPts val="0"/>
              </a:spcBef>
              <a:spcAft>
                <a:spcPts val="0"/>
              </a:spcAft>
              <a:buClr>
                <a:schemeClr val="dk2"/>
              </a:buClr>
              <a:buSzPts val="2800"/>
              <a:buFont typeface="Nunito Sans"/>
              <a:buNone/>
              <a:defRPr sz="2800" b="0" i="0" u="none" strike="noStrike" cap="none">
                <a:solidFill>
                  <a:schemeClr val="dk2"/>
                </a:solidFill>
                <a:latin typeface="Nunito Sans"/>
                <a:ea typeface="Nunito Sans"/>
                <a:cs typeface="Nunito Sans"/>
                <a:sym typeface="Nunito Sans"/>
              </a:defRPr>
            </a:lvl4pPr>
            <a:lvl5pPr marL="2286000" marR="0" lvl="4" indent="-317500" algn="ctr" rtl="0">
              <a:lnSpc>
                <a:spcPct val="100000"/>
              </a:lnSpc>
              <a:spcBef>
                <a:spcPts val="0"/>
              </a:spcBef>
              <a:spcAft>
                <a:spcPts val="0"/>
              </a:spcAft>
              <a:buClr>
                <a:schemeClr val="dk2"/>
              </a:buClr>
              <a:buSzPts val="2800"/>
              <a:buFont typeface="Nunito Sans"/>
              <a:buNone/>
              <a:defRPr sz="2800" b="0" i="0" u="none" strike="noStrike" cap="none">
                <a:solidFill>
                  <a:schemeClr val="dk2"/>
                </a:solidFill>
                <a:latin typeface="Nunito Sans"/>
                <a:ea typeface="Nunito Sans"/>
                <a:cs typeface="Nunito Sans"/>
                <a:sym typeface="Nunito Sans"/>
              </a:defRPr>
            </a:lvl5pPr>
            <a:lvl6pPr marL="2743200" marR="0" lvl="5" indent="-317500" algn="ctr" rtl="0">
              <a:lnSpc>
                <a:spcPct val="100000"/>
              </a:lnSpc>
              <a:spcBef>
                <a:spcPts val="0"/>
              </a:spcBef>
              <a:spcAft>
                <a:spcPts val="0"/>
              </a:spcAft>
              <a:buClr>
                <a:schemeClr val="dk2"/>
              </a:buClr>
              <a:buSzPts val="2800"/>
              <a:buFont typeface="Nunito Sans"/>
              <a:buNone/>
              <a:defRPr sz="2800" b="0" i="0" u="none" strike="noStrike" cap="none">
                <a:solidFill>
                  <a:schemeClr val="dk2"/>
                </a:solidFill>
                <a:latin typeface="Nunito Sans"/>
                <a:ea typeface="Nunito Sans"/>
                <a:cs typeface="Nunito Sans"/>
                <a:sym typeface="Nunito Sans"/>
              </a:defRPr>
            </a:lvl6pPr>
            <a:lvl7pPr marL="3200400" marR="0" lvl="6" indent="-317500" algn="ctr" rtl="0">
              <a:lnSpc>
                <a:spcPct val="100000"/>
              </a:lnSpc>
              <a:spcBef>
                <a:spcPts val="0"/>
              </a:spcBef>
              <a:spcAft>
                <a:spcPts val="0"/>
              </a:spcAft>
              <a:buClr>
                <a:schemeClr val="dk2"/>
              </a:buClr>
              <a:buSzPts val="2800"/>
              <a:buFont typeface="Nunito Sans"/>
              <a:buNone/>
              <a:defRPr sz="2800" b="0" i="0" u="none" strike="noStrike" cap="none">
                <a:solidFill>
                  <a:schemeClr val="dk2"/>
                </a:solidFill>
                <a:latin typeface="Nunito Sans"/>
                <a:ea typeface="Nunito Sans"/>
                <a:cs typeface="Nunito Sans"/>
                <a:sym typeface="Nunito Sans"/>
              </a:defRPr>
            </a:lvl7pPr>
            <a:lvl8pPr marL="3657600" marR="0" lvl="7" indent="-317500" algn="ctr" rtl="0">
              <a:lnSpc>
                <a:spcPct val="100000"/>
              </a:lnSpc>
              <a:spcBef>
                <a:spcPts val="0"/>
              </a:spcBef>
              <a:spcAft>
                <a:spcPts val="0"/>
              </a:spcAft>
              <a:buClr>
                <a:schemeClr val="dk2"/>
              </a:buClr>
              <a:buSzPts val="2800"/>
              <a:buFont typeface="Nunito Sans"/>
              <a:buNone/>
              <a:defRPr sz="2800" b="0" i="0" u="none" strike="noStrike" cap="none">
                <a:solidFill>
                  <a:schemeClr val="dk2"/>
                </a:solidFill>
                <a:latin typeface="Nunito Sans"/>
                <a:ea typeface="Nunito Sans"/>
                <a:cs typeface="Nunito Sans"/>
                <a:sym typeface="Nunito Sans"/>
              </a:defRPr>
            </a:lvl8pPr>
            <a:lvl9pPr marL="4114800" marR="0" lvl="8" indent="-317500" algn="ctr" rtl="0">
              <a:lnSpc>
                <a:spcPct val="100000"/>
              </a:lnSpc>
              <a:spcBef>
                <a:spcPts val="0"/>
              </a:spcBef>
              <a:spcAft>
                <a:spcPts val="0"/>
              </a:spcAft>
              <a:buClr>
                <a:schemeClr val="dk2"/>
              </a:buClr>
              <a:buSzPts val="2800"/>
              <a:buFont typeface="Nunito Sans"/>
              <a:buNone/>
              <a:defRPr sz="2800" b="0" i="0" u="none" strike="noStrike" cap="none">
                <a:solidFill>
                  <a:schemeClr val="dk2"/>
                </a:solidFill>
                <a:latin typeface="Nunito Sans"/>
                <a:ea typeface="Nunito Sans"/>
                <a:cs typeface="Nunito Sans"/>
                <a:sym typeface="Nunito Sans"/>
              </a:defRPr>
            </a:lvl9pPr>
          </a:lstStyle>
          <a:p>
            <a:pPr marL="0" indent="0" algn="l"/>
            <a:r>
              <a:rPr lang="en-US" dirty="0"/>
              <a:t>November 2022</a:t>
            </a:r>
          </a:p>
        </p:txBody>
      </p:sp>
      <p:pic>
        <p:nvPicPr>
          <p:cNvPr id="4" name="Picture 4" descr="Logo, company name&#10;&#10;Description automatically generated">
            <a:extLst>
              <a:ext uri="{FF2B5EF4-FFF2-40B4-BE49-F238E27FC236}">
                <a16:creationId xmlns:a16="http://schemas.microsoft.com/office/drawing/2014/main" id="{71393DE8-09D5-FE9E-2A7C-DFF5698382B7}"/>
              </a:ext>
            </a:extLst>
          </p:cNvPr>
          <p:cNvPicPr>
            <a:picLocks noChangeAspect="1"/>
          </p:cNvPicPr>
          <p:nvPr/>
        </p:nvPicPr>
        <p:blipFill>
          <a:blip r:embed="rId4"/>
          <a:stretch>
            <a:fillRect/>
          </a:stretch>
        </p:blipFill>
        <p:spPr>
          <a:xfrm>
            <a:off x="2544581" y="2334626"/>
            <a:ext cx="4101683" cy="172030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84C27D-89F2-C968-6C45-C3D0E194FDEC}"/>
              </a:ext>
            </a:extLst>
          </p:cNvPr>
          <p:cNvSpPr txBox="1"/>
          <p:nvPr/>
        </p:nvSpPr>
        <p:spPr>
          <a:xfrm>
            <a:off x="103517" y="103517"/>
            <a:ext cx="8402128" cy="400110"/>
          </a:xfrm>
          <a:prstGeom prst="rect">
            <a:avLst/>
          </a:prstGeom>
          <a:noFill/>
        </p:spPr>
        <p:txBody>
          <a:bodyPr wrap="square" rtlCol="0">
            <a:spAutoFit/>
          </a:bodyPr>
          <a:lstStyle/>
          <a:p>
            <a:r>
              <a:rPr lang="en-US" sz="2000" b="1" dirty="0"/>
              <a:t>Understanding The Problem</a:t>
            </a:r>
            <a:endParaRPr lang="en-001" sz="2000" b="1" dirty="0"/>
          </a:p>
        </p:txBody>
      </p:sp>
      <p:sp>
        <p:nvSpPr>
          <p:cNvPr id="45" name="Shape 6977">
            <a:extLst>
              <a:ext uri="{FF2B5EF4-FFF2-40B4-BE49-F238E27FC236}">
                <a16:creationId xmlns:a16="http://schemas.microsoft.com/office/drawing/2014/main" id="{B4343DF7-1AE0-382B-7CA8-627857CD4329}"/>
              </a:ext>
            </a:extLst>
          </p:cNvPr>
          <p:cNvSpPr/>
          <p:nvPr/>
        </p:nvSpPr>
        <p:spPr>
          <a:xfrm>
            <a:off x="1015826" y="1624480"/>
            <a:ext cx="1264209" cy="1264210"/>
          </a:xfrm>
          <a:prstGeom prst="rect">
            <a:avLst/>
          </a:prstGeom>
          <a:solidFill>
            <a:schemeClr val="bg1">
              <a:lumMod val="75000"/>
            </a:schemeClr>
          </a:solidFill>
          <a:ln w="12700" cap="flat">
            <a:noFill/>
            <a:miter lim="400000"/>
          </a:ln>
          <a:effectLst/>
        </p:spPr>
        <p:txBody>
          <a:bodyPr wrap="square" lIns="0" tIns="0" rIns="0" bIns="0" numCol="1" anchor="ctr">
            <a:noAutofit/>
          </a:bodyPr>
          <a:lstStyle/>
          <a:p>
            <a:pPr>
              <a:defRPr>
                <a:solidFill>
                  <a:srgbClr val="4C4C4C"/>
                </a:solidFill>
              </a:defRPr>
            </a:pPr>
            <a:endParaRPr sz="1899" dirty="0">
              <a:latin typeface="Lato Light" panose="020F0502020204030203" pitchFamily="34" charset="0"/>
            </a:endParaRPr>
          </a:p>
        </p:txBody>
      </p:sp>
      <p:sp>
        <p:nvSpPr>
          <p:cNvPr id="46" name="Shape 6980">
            <a:extLst>
              <a:ext uri="{FF2B5EF4-FFF2-40B4-BE49-F238E27FC236}">
                <a16:creationId xmlns:a16="http://schemas.microsoft.com/office/drawing/2014/main" id="{C5E2AD68-5B21-0BF1-074E-C6D5406E9837}"/>
              </a:ext>
            </a:extLst>
          </p:cNvPr>
          <p:cNvSpPr/>
          <p:nvPr/>
        </p:nvSpPr>
        <p:spPr>
          <a:xfrm>
            <a:off x="2327659" y="1624480"/>
            <a:ext cx="1264209" cy="1264210"/>
          </a:xfrm>
          <a:prstGeom prst="rect">
            <a:avLst/>
          </a:prstGeom>
          <a:solidFill>
            <a:schemeClr val="bg1">
              <a:lumMod val="75000"/>
            </a:schemeClr>
          </a:solidFill>
          <a:ln w="12700" cap="flat">
            <a:noFill/>
            <a:miter lim="400000"/>
          </a:ln>
          <a:effectLst/>
        </p:spPr>
        <p:txBody>
          <a:bodyPr wrap="square" lIns="0" tIns="0" rIns="0" bIns="0" numCol="1" anchor="ctr">
            <a:noAutofit/>
          </a:bodyPr>
          <a:lstStyle/>
          <a:p>
            <a:pPr>
              <a:defRPr>
                <a:solidFill>
                  <a:srgbClr val="4C4C4C"/>
                </a:solidFill>
              </a:defRPr>
            </a:pPr>
            <a:endParaRPr sz="1899" dirty="0">
              <a:solidFill>
                <a:schemeClr val="bg1">
                  <a:lumMod val="90000"/>
                </a:schemeClr>
              </a:solidFill>
              <a:latin typeface="Lato Light" panose="020F0502020204030203" pitchFamily="34" charset="0"/>
            </a:endParaRPr>
          </a:p>
        </p:txBody>
      </p:sp>
      <p:sp>
        <p:nvSpPr>
          <p:cNvPr id="47" name="Shape 6983">
            <a:extLst>
              <a:ext uri="{FF2B5EF4-FFF2-40B4-BE49-F238E27FC236}">
                <a16:creationId xmlns:a16="http://schemas.microsoft.com/office/drawing/2014/main" id="{31B0C32A-5721-DD59-1858-C721C2600404}"/>
              </a:ext>
            </a:extLst>
          </p:cNvPr>
          <p:cNvSpPr/>
          <p:nvPr/>
        </p:nvSpPr>
        <p:spPr>
          <a:xfrm>
            <a:off x="1015826" y="2936315"/>
            <a:ext cx="1264209" cy="1264210"/>
          </a:xfrm>
          <a:prstGeom prst="rect">
            <a:avLst/>
          </a:prstGeom>
          <a:solidFill>
            <a:schemeClr val="bg1">
              <a:lumMod val="75000"/>
            </a:schemeClr>
          </a:solidFill>
          <a:ln w="12700" cap="flat">
            <a:noFill/>
            <a:miter lim="400000"/>
          </a:ln>
          <a:effectLst/>
        </p:spPr>
        <p:txBody>
          <a:bodyPr wrap="square" lIns="0" tIns="0" rIns="0" bIns="0" numCol="1" anchor="ctr">
            <a:noAutofit/>
          </a:bodyPr>
          <a:lstStyle/>
          <a:p>
            <a:pPr>
              <a:defRPr>
                <a:solidFill>
                  <a:srgbClr val="4C4C4C"/>
                </a:solidFill>
              </a:defRPr>
            </a:pPr>
            <a:endParaRPr sz="1899" dirty="0">
              <a:solidFill>
                <a:schemeClr val="bg1">
                  <a:lumMod val="90000"/>
                </a:schemeClr>
              </a:solidFill>
              <a:latin typeface="Lato Light" panose="020F0502020204030203" pitchFamily="34" charset="0"/>
            </a:endParaRPr>
          </a:p>
        </p:txBody>
      </p:sp>
      <p:sp>
        <p:nvSpPr>
          <p:cNvPr id="49" name="Freeform 29">
            <a:extLst>
              <a:ext uri="{FF2B5EF4-FFF2-40B4-BE49-F238E27FC236}">
                <a16:creationId xmlns:a16="http://schemas.microsoft.com/office/drawing/2014/main" id="{26A362AA-B3BB-919F-37C2-707C325D057B}"/>
              </a:ext>
            </a:extLst>
          </p:cNvPr>
          <p:cNvSpPr>
            <a:spLocks noChangeArrowheads="1"/>
          </p:cNvSpPr>
          <p:nvPr/>
        </p:nvSpPr>
        <p:spPr bwMode="auto">
          <a:xfrm>
            <a:off x="1467935" y="3280055"/>
            <a:ext cx="359989" cy="576729"/>
          </a:xfrm>
          <a:custGeom>
            <a:avLst/>
            <a:gdLst>
              <a:gd name="connsiteX0" fmla="*/ 252413 w 561616"/>
              <a:gd name="connsiteY0" fmla="*/ 533400 h 899752"/>
              <a:gd name="connsiteX1" fmla="*/ 309199 w 561616"/>
              <a:gd name="connsiteY1" fmla="*/ 533400 h 899752"/>
              <a:gd name="connsiteX2" fmla="*/ 309199 w 561616"/>
              <a:gd name="connsiteY2" fmla="*/ 590188 h 899752"/>
              <a:gd name="connsiteX3" fmla="*/ 252413 w 561616"/>
              <a:gd name="connsiteY3" fmla="*/ 590188 h 899752"/>
              <a:gd name="connsiteX4" fmla="*/ 252763 w 561616"/>
              <a:gd name="connsiteY4" fmla="*/ 478263 h 899752"/>
              <a:gd name="connsiteX5" fmla="*/ 252763 w 561616"/>
              <a:gd name="connsiteY5" fmla="*/ 490131 h 899752"/>
              <a:gd name="connsiteX6" fmla="*/ 153527 w 561616"/>
              <a:gd name="connsiteY6" fmla="*/ 589389 h 899752"/>
              <a:gd name="connsiteX7" fmla="*/ 112179 w 561616"/>
              <a:gd name="connsiteY7" fmla="*/ 688648 h 899752"/>
              <a:gd name="connsiteX8" fmla="*/ 112179 w 561616"/>
              <a:gd name="connsiteY8" fmla="*/ 703033 h 899752"/>
              <a:gd name="connsiteX9" fmla="*/ 252763 w 561616"/>
              <a:gd name="connsiteY9" fmla="*/ 646931 h 899752"/>
              <a:gd name="connsiteX10" fmla="*/ 308853 w 561616"/>
              <a:gd name="connsiteY10" fmla="*/ 646931 h 899752"/>
              <a:gd name="connsiteX11" fmla="*/ 449436 w 561616"/>
              <a:gd name="connsiteY11" fmla="*/ 703033 h 899752"/>
              <a:gd name="connsiteX12" fmla="*/ 449436 w 561616"/>
              <a:gd name="connsiteY12" fmla="*/ 688648 h 899752"/>
              <a:gd name="connsiteX13" fmla="*/ 408088 w 561616"/>
              <a:gd name="connsiteY13" fmla="*/ 589389 h 899752"/>
              <a:gd name="connsiteX14" fmla="*/ 308853 w 561616"/>
              <a:gd name="connsiteY14" fmla="*/ 490131 h 899752"/>
              <a:gd name="connsiteX15" fmla="*/ 308853 w 561616"/>
              <a:gd name="connsiteY15" fmla="*/ 478263 h 899752"/>
              <a:gd name="connsiteX16" fmla="*/ 56089 w 561616"/>
              <a:gd name="connsiteY16" fmla="*/ 141287 h 899752"/>
              <a:gd name="connsiteX17" fmla="*/ 112179 w 561616"/>
              <a:gd name="connsiteY17" fmla="*/ 141287 h 899752"/>
              <a:gd name="connsiteX18" fmla="*/ 112179 w 561616"/>
              <a:gd name="connsiteY18" fmla="*/ 212135 h 899752"/>
              <a:gd name="connsiteX19" fmla="*/ 152089 w 561616"/>
              <a:gd name="connsiteY19" fmla="*/ 309955 h 899752"/>
              <a:gd name="connsiteX20" fmla="*/ 409526 w 561616"/>
              <a:gd name="connsiteY20" fmla="*/ 309955 h 899752"/>
              <a:gd name="connsiteX21" fmla="*/ 449436 w 561616"/>
              <a:gd name="connsiteY21" fmla="*/ 212135 h 899752"/>
              <a:gd name="connsiteX22" fmla="*/ 449436 w 561616"/>
              <a:gd name="connsiteY22" fmla="*/ 141287 h 899752"/>
              <a:gd name="connsiteX23" fmla="*/ 505526 w 561616"/>
              <a:gd name="connsiteY23" fmla="*/ 141287 h 899752"/>
              <a:gd name="connsiteX24" fmla="*/ 505526 w 561616"/>
              <a:gd name="connsiteY24" fmla="*/ 212135 h 899752"/>
              <a:gd name="connsiteX25" fmla="*/ 447998 w 561616"/>
              <a:gd name="connsiteY25" fmla="*/ 350953 h 899752"/>
              <a:gd name="connsiteX26" fmla="*/ 364942 w 561616"/>
              <a:gd name="connsiteY26" fmla="*/ 434028 h 899752"/>
              <a:gd name="connsiteX27" fmla="*/ 364942 w 561616"/>
              <a:gd name="connsiteY27" fmla="*/ 466755 h 899752"/>
              <a:gd name="connsiteX28" fmla="*/ 447998 w 561616"/>
              <a:gd name="connsiteY28" fmla="*/ 549830 h 899752"/>
              <a:gd name="connsiteX29" fmla="*/ 505526 w 561616"/>
              <a:gd name="connsiteY29" fmla="*/ 688648 h 899752"/>
              <a:gd name="connsiteX30" fmla="*/ 505526 w 561616"/>
              <a:gd name="connsiteY30" fmla="*/ 787547 h 899752"/>
              <a:gd name="connsiteX31" fmla="*/ 561616 w 561616"/>
              <a:gd name="connsiteY31" fmla="*/ 787547 h 899752"/>
              <a:gd name="connsiteX32" fmla="*/ 561616 w 561616"/>
              <a:gd name="connsiteY32" fmla="*/ 899752 h 899752"/>
              <a:gd name="connsiteX33" fmla="*/ 0 w 561616"/>
              <a:gd name="connsiteY33" fmla="*/ 899752 h 899752"/>
              <a:gd name="connsiteX34" fmla="*/ 0 w 561616"/>
              <a:gd name="connsiteY34" fmla="*/ 787547 h 899752"/>
              <a:gd name="connsiteX35" fmla="*/ 56089 w 561616"/>
              <a:gd name="connsiteY35" fmla="*/ 787547 h 899752"/>
              <a:gd name="connsiteX36" fmla="*/ 56089 w 561616"/>
              <a:gd name="connsiteY36" fmla="*/ 688648 h 899752"/>
              <a:gd name="connsiteX37" fmla="*/ 113977 w 561616"/>
              <a:gd name="connsiteY37" fmla="*/ 549830 h 899752"/>
              <a:gd name="connsiteX38" fmla="*/ 196673 w 561616"/>
              <a:gd name="connsiteY38" fmla="*/ 466755 h 899752"/>
              <a:gd name="connsiteX39" fmla="*/ 196673 w 561616"/>
              <a:gd name="connsiteY39" fmla="*/ 434028 h 899752"/>
              <a:gd name="connsiteX40" fmla="*/ 113977 w 561616"/>
              <a:gd name="connsiteY40" fmla="*/ 350953 h 899752"/>
              <a:gd name="connsiteX41" fmla="*/ 56089 w 561616"/>
              <a:gd name="connsiteY41" fmla="*/ 212135 h 899752"/>
              <a:gd name="connsiteX42" fmla="*/ 0 w 561616"/>
              <a:gd name="connsiteY42" fmla="*/ 0 h 899752"/>
              <a:gd name="connsiteX43" fmla="*/ 561616 w 561616"/>
              <a:gd name="connsiteY43" fmla="*/ 0 h 899752"/>
              <a:gd name="connsiteX44" fmla="*/ 561616 w 561616"/>
              <a:gd name="connsiteY44" fmla="*/ 112352 h 899752"/>
              <a:gd name="connsiteX45" fmla="*/ 0 w 561616"/>
              <a:gd name="connsiteY45" fmla="*/ 112352 h 899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61616" h="899752">
                <a:moveTo>
                  <a:pt x="252413" y="533400"/>
                </a:moveTo>
                <a:lnTo>
                  <a:pt x="309199" y="533400"/>
                </a:lnTo>
                <a:lnTo>
                  <a:pt x="309199" y="590188"/>
                </a:lnTo>
                <a:lnTo>
                  <a:pt x="252413" y="590188"/>
                </a:lnTo>
                <a:close/>
                <a:moveTo>
                  <a:pt x="252763" y="478263"/>
                </a:moveTo>
                <a:lnTo>
                  <a:pt x="252763" y="490131"/>
                </a:lnTo>
                <a:lnTo>
                  <a:pt x="153527" y="589389"/>
                </a:lnTo>
                <a:cubicBezTo>
                  <a:pt x="126921" y="616002"/>
                  <a:pt x="112179" y="651246"/>
                  <a:pt x="112179" y="688648"/>
                </a:cubicBezTo>
                <a:lnTo>
                  <a:pt x="112179" y="703033"/>
                </a:lnTo>
                <a:lnTo>
                  <a:pt x="252763" y="646931"/>
                </a:lnTo>
                <a:lnTo>
                  <a:pt x="308853" y="646931"/>
                </a:lnTo>
                <a:lnTo>
                  <a:pt x="449436" y="703033"/>
                </a:lnTo>
                <a:lnTo>
                  <a:pt x="449436" y="688648"/>
                </a:lnTo>
                <a:cubicBezTo>
                  <a:pt x="449436" y="651246"/>
                  <a:pt x="434695" y="616002"/>
                  <a:pt x="408088" y="589389"/>
                </a:cubicBezTo>
                <a:lnTo>
                  <a:pt x="308853" y="490131"/>
                </a:lnTo>
                <a:lnTo>
                  <a:pt x="308853" y="478263"/>
                </a:lnTo>
                <a:close/>
                <a:moveTo>
                  <a:pt x="56089" y="141287"/>
                </a:moveTo>
                <a:lnTo>
                  <a:pt x="112179" y="141287"/>
                </a:lnTo>
                <a:lnTo>
                  <a:pt x="112179" y="212135"/>
                </a:lnTo>
                <a:cubicBezTo>
                  <a:pt x="112179" y="248817"/>
                  <a:pt x="126561" y="283701"/>
                  <a:pt x="152089" y="309955"/>
                </a:cubicBezTo>
                <a:lnTo>
                  <a:pt x="409526" y="309955"/>
                </a:lnTo>
                <a:cubicBezTo>
                  <a:pt x="435054" y="283701"/>
                  <a:pt x="449436" y="248817"/>
                  <a:pt x="449436" y="212135"/>
                </a:cubicBezTo>
                <a:lnTo>
                  <a:pt x="449436" y="141287"/>
                </a:lnTo>
                <a:lnTo>
                  <a:pt x="505526" y="141287"/>
                </a:lnTo>
                <a:lnTo>
                  <a:pt x="505526" y="212135"/>
                </a:lnTo>
                <a:cubicBezTo>
                  <a:pt x="505526" y="264641"/>
                  <a:pt x="485032" y="313911"/>
                  <a:pt x="447998" y="350953"/>
                </a:cubicBezTo>
                <a:lnTo>
                  <a:pt x="364942" y="434028"/>
                </a:lnTo>
                <a:lnTo>
                  <a:pt x="364942" y="466755"/>
                </a:lnTo>
                <a:lnTo>
                  <a:pt x="447998" y="549830"/>
                </a:lnTo>
                <a:cubicBezTo>
                  <a:pt x="485032" y="586872"/>
                  <a:pt x="505526" y="636142"/>
                  <a:pt x="505526" y="688648"/>
                </a:cubicBezTo>
                <a:lnTo>
                  <a:pt x="505526" y="787547"/>
                </a:lnTo>
                <a:lnTo>
                  <a:pt x="561616" y="787547"/>
                </a:lnTo>
                <a:lnTo>
                  <a:pt x="561616" y="899752"/>
                </a:lnTo>
                <a:lnTo>
                  <a:pt x="0" y="899752"/>
                </a:lnTo>
                <a:lnTo>
                  <a:pt x="0" y="787547"/>
                </a:lnTo>
                <a:lnTo>
                  <a:pt x="56089" y="787547"/>
                </a:lnTo>
                <a:lnTo>
                  <a:pt x="56089" y="688648"/>
                </a:lnTo>
                <a:cubicBezTo>
                  <a:pt x="56089" y="636142"/>
                  <a:pt x="76584" y="586872"/>
                  <a:pt x="113977" y="549830"/>
                </a:cubicBezTo>
                <a:lnTo>
                  <a:pt x="196673" y="466755"/>
                </a:lnTo>
                <a:lnTo>
                  <a:pt x="196673" y="434028"/>
                </a:lnTo>
                <a:lnTo>
                  <a:pt x="113977" y="350953"/>
                </a:lnTo>
                <a:cubicBezTo>
                  <a:pt x="76584" y="313911"/>
                  <a:pt x="56089" y="264641"/>
                  <a:pt x="56089" y="212135"/>
                </a:cubicBezTo>
                <a:close/>
                <a:moveTo>
                  <a:pt x="0" y="0"/>
                </a:moveTo>
                <a:lnTo>
                  <a:pt x="561616" y="0"/>
                </a:lnTo>
                <a:lnTo>
                  <a:pt x="561616" y="112352"/>
                </a:lnTo>
                <a:lnTo>
                  <a:pt x="0" y="112352"/>
                </a:lnTo>
                <a:close/>
              </a:path>
            </a:pathLst>
          </a:custGeom>
          <a:solidFill>
            <a:schemeClr val="bg1">
              <a:lumMod val="90000"/>
            </a:schemeClr>
          </a:solidFill>
          <a:ln>
            <a:noFill/>
          </a:ln>
          <a:effectLst/>
        </p:spPr>
        <p:txBody>
          <a:bodyPr wrap="square" anchor="ctr">
            <a:noAutofit/>
          </a:bodyPr>
          <a:lstStyle/>
          <a:p>
            <a:endParaRPr lang="en-US" sz="525" dirty="0">
              <a:solidFill>
                <a:schemeClr val="bg1">
                  <a:lumMod val="90000"/>
                </a:schemeClr>
              </a:solidFill>
              <a:latin typeface="Lato Light" panose="020F0502020204030203" pitchFamily="34" charset="0"/>
            </a:endParaRPr>
          </a:p>
        </p:txBody>
      </p:sp>
      <p:sp>
        <p:nvSpPr>
          <p:cNvPr id="50" name="Freeform 30">
            <a:extLst>
              <a:ext uri="{FF2B5EF4-FFF2-40B4-BE49-F238E27FC236}">
                <a16:creationId xmlns:a16="http://schemas.microsoft.com/office/drawing/2014/main" id="{87B1B552-DC7C-5BEF-C995-97038DB3D56E}"/>
              </a:ext>
            </a:extLst>
          </p:cNvPr>
          <p:cNvSpPr>
            <a:spLocks noChangeArrowheads="1"/>
          </p:cNvSpPr>
          <p:nvPr/>
        </p:nvSpPr>
        <p:spPr bwMode="auto">
          <a:xfrm>
            <a:off x="2671206" y="1968221"/>
            <a:ext cx="576728" cy="576730"/>
          </a:xfrm>
          <a:custGeom>
            <a:avLst/>
            <a:gdLst>
              <a:gd name="connsiteX0" fmla="*/ 0 w 899752"/>
              <a:gd name="connsiteY0" fmla="*/ 590550 h 899753"/>
              <a:gd name="connsiteX1" fmla="*/ 85362 w 899752"/>
              <a:gd name="connsiteY1" fmla="*/ 590550 h 899753"/>
              <a:gd name="connsiteX2" fmla="*/ 85362 w 899752"/>
              <a:gd name="connsiteY2" fmla="*/ 899753 h 899753"/>
              <a:gd name="connsiteX3" fmla="*/ 0 w 899752"/>
              <a:gd name="connsiteY3" fmla="*/ 899753 h 899753"/>
              <a:gd name="connsiteX4" fmla="*/ 337632 w 899752"/>
              <a:gd name="connsiteY4" fmla="*/ 506773 h 899753"/>
              <a:gd name="connsiteX5" fmla="*/ 534122 w 899752"/>
              <a:gd name="connsiteY5" fmla="*/ 506773 h 899753"/>
              <a:gd name="connsiteX6" fmla="*/ 534122 w 899752"/>
              <a:gd name="connsiteY6" fmla="*/ 534861 h 899753"/>
              <a:gd name="connsiteX7" fmla="*/ 421842 w 899752"/>
              <a:gd name="connsiteY7" fmla="*/ 619126 h 899753"/>
              <a:gd name="connsiteX8" fmla="*/ 393772 w 899752"/>
              <a:gd name="connsiteY8" fmla="*/ 619126 h 899753"/>
              <a:gd name="connsiteX9" fmla="*/ 393772 w 899752"/>
              <a:gd name="connsiteY9" fmla="*/ 647214 h 899753"/>
              <a:gd name="connsiteX10" fmla="*/ 466466 w 899752"/>
              <a:gd name="connsiteY10" fmla="*/ 647214 h 899753"/>
              <a:gd name="connsiteX11" fmla="*/ 590262 w 899752"/>
              <a:gd name="connsiteY11" fmla="*/ 619126 h 899753"/>
              <a:gd name="connsiteX12" fmla="*/ 711179 w 899752"/>
              <a:gd name="connsiteY12" fmla="*/ 536662 h 899753"/>
              <a:gd name="connsiteX13" fmla="*/ 822020 w 899752"/>
              <a:gd name="connsiteY13" fmla="*/ 506773 h 899753"/>
              <a:gd name="connsiteX14" fmla="*/ 899752 w 899752"/>
              <a:gd name="connsiteY14" fmla="*/ 534861 h 899753"/>
              <a:gd name="connsiteX15" fmla="*/ 635966 w 899752"/>
              <a:gd name="connsiteY15" fmla="*/ 732558 h 899753"/>
              <a:gd name="connsiteX16" fmla="*/ 470784 w 899752"/>
              <a:gd name="connsiteY16" fmla="*/ 798097 h 899753"/>
              <a:gd name="connsiteX17" fmla="*/ 187565 w 899752"/>
              <a:gd name="connsiteY17" fmla="*/ 842030 h 899753"/>
              <a:gd name="connsiteX18" fmla="*/ 150138 w 899752"/>
              <a:gd name="connsiteY18" fmla="*/ 844190 h 899753"/>
              <a:gd name="connsiteX19" fmla="*/ 112712 w 899752"/>
              <a:gd name="connsiteY19" fmla="*/ 844190 h 899753"/>
              <a:gd name="connsiteX20" fmla="*/ 112712 w 899752"/>
              <a:gd name="connsiteY20" fmla="*/ 647214 h 899753"/>
              <a:gd name="connsiteX21" fmla="*/ 168132 w 899752"/>
              <a:gd name="connsiteY21" fmla="*/ 583475 h 899753"/>
              <a:gd name="connsiteX22" fmla="*/ 337632 w 899752"/>
              <a:gd name="connsiteY22" fmla="*/ 506773 h 899753"/>
              <a:gd name="connsiteX23" fmla="*/ 563563 w 899752"/>
              <a:gd name="connsiteY23" fmla="*/ 254000 h 899753"/>
              <a:gd name="connsiteX24" fmla="*/ 675915 w 899752"/>
              <a:gd name="connsiteY24" fmla="*/ 366353 h 899753"/>
              <a:gd name="connsiteX25" fmla="*/ 563563 w 899752"/>
              <a:gd name="connsiteY25" fmla="*/ 479065 h 899753"/>
              <a:gd name="connsiteX26" fmla="*/ 450850 w 899752"/>
              <a:gd name="connsiteY26" fmla="*/ 366353 h 899753"/>
              <a:gd name="connsiteX27" fmla="*/ 563563 w 899752"/>
              <a:gd name="connsiteY27" fmla="*/ 254000 h 899753"/>
              <a:gd name="connsiteX28" fmla="*/ 703083 w 899752"/>
              <a:gd name="connsiteY28" fmla="*/ 84138 h 899753"/>
              <a:gd name="connsiteX29" fmla="*/ 787041 w 899752"/>
              <a:gd name="connsiteY29" fmla="*/ 168708 h 899753"/>
              <a:gd name="connsiteX30" fmla="*/ 703083 w 899752"/>
              <a:gd name="connsiteY30" fmla="*/ 253639 h 899753"/>
              <a:gd name="connsiteX31" fmla="*/ 619125 w 899752"/>
              <a:gd name="connsiteY31" fmla="*/ 168708 h 899753"/>
              <a:gd name="connsiteX32" fmla="*/ 703083 w 899752"/>
              <a:gd name="connsiteY32" fmla="*/ 84138 h 899753"/>
              <a:gd name="connsiteX33" fmla="*/ 562769 w 899752"/>
              <a:gd name="connsiteY33" fmla="*/ 0 h 899753"/>
              <a:gd name="connsiteX34" fmla="*/ 618766 w 899752"/>
              <a:gd name="connsiteY34" fmla="*/ 56177 h 899753"/>
              <a:gd name="connsiteX35" fmla="*/ 562769 w 899752"/>
              <a:gd name="connsiteY35" fmla="*/ 112353 h 899753"/>
              <a:gd name="connsiteX36" fmla="*/ 506412 w 899752"/>
              <a:gd name="connsiteY36" fmla="*/ 56177 h 899753"/>
              <a:gd name="connsiteX37" fmla="*/ 562769 w 899752"/>
              <a:gd name="connsiteY37" fmla="*/ 0 h 899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99752" h="899753">
                <a:moveTo>
                  <a:pt x="0" y="590550"/>
                </a:moveTo>
                <a:lnTo>
                  <a:pt x="85362" y="590550"/>
                </a:lnTo>
                <a:lnTo>
                  <a:pt x="85362" y="899753"/>
                </a:lnTo>
                <a:lnTo>
                  <a:pt x="0" y="899753"/>
                </a:lnTo>
                <a:close/>
                <a:moveTo>
                  <a:pt x="337632" y="506773"/>
                </a:moveTo>
                <a:lnTo>
                  <a:pt x="534122" y="506773"/>
                </a:lnTo>
                <a:lnTo>
                  <a:pt x="534122" y="534861"/>
                </a:lnTo>
                <a:cubicBezTo>
                  <a:pt x="534122" y="597159"/>
                  <a:pt x="484100" y="619126"/>
                  <a:pt x="421842" y="619126"/>
                </a:cubicBezTo>
                <a:lnTo>
                  <a:pt x="393772" y="619126"/>
                </a:lnTo>
                <a:lnTo>
                  <a:pt x="393772" y="647214"/>
                </a:lnTo>
                <a:lnTo>
                  <a:pt x="466466" y="647214"/>
                </a:lnTo>
                <a:cubicBezTo>
                  <a:pt x="509651" y="647214"/>
                  <a:pt x="551756" y="637131"/>
                  <a:pt x="590262" y="619126"/>
                </a:cubicBezTo>
                <a:lnTo>
                  <a:pt x="711179" y="536662"/>
                </a:lnTo>
                <a:cubicBezTo>
                  <a:pt x="745727" y="517216"/>
                  <a:pt x="785313" y="506413"/>
                  <a:pt x="822020" y="506773"/>
                </a:cubicBezTo>
                <a:cubicBezTo>
                  <a:pt x="850810" y="506773"/>
                  <a:pt x="877800" y="512895"/>
                  <a:pt x="899752" y="534861"/>
                </a:cubicBezTo>
                <a:lnTo>
                  <a:pt x="635966" y="732558"/>
                </a:lnTo>
                <a:cubicBezTo>
                  <a:pt x="587743" y="768929"/>
                  <a:pt x="530884" y="791255"/>
                  <a:pt x="470784" y="798097"/>
                </a:cubicBezTo>
                <a:lnTo>
                  <a:pt x="187565" y="842030"/>
                </a:lnTo>
                <a:cubicBezTo>
                  <a:pt x="174970" y="843470"/>
                  <a:pt x="162734" y="844190"/>
                  <a:pt x="150138" y="844190"/>
                </a:cubicBezTo>
                <a:lnTo>
                  <a:pt x="112712" y="844190"/>
                </a:lnTo>
                <a:lnTo>
                  <a:pt x="112712" y="647214"/>
                </a:lnTo>
                <a:lnTo>
                  <a:pt x="168132" y="583475"/>
                </a:lnTo>
                <a:cubicBezTo>
                  <a:pt x="210957" y="534501"/>
                  <a:pt x="272495" y="506773"/>
                  <a:pt x="337632" y="506773"/>
                </a:cubicBezTo>
                <a:close/>
                <a:moveTo>
                  <a:pt x="563563" y="254000"/>
                </a:moveTo>
                <a:cubicBezTo>
                  <a:pt x="625501" y="254000"/>
                  <a:pt x="675915" y="304055"/>
                  <a:pt x="675915" y="366353"/>
                </a:cubicBezTo>
                <a:cubicBezTo>
                  <a:pt x="675915" y="428651"/>
                  <a:pt x="625501" y="479065"/>
                  <a:pt x="563563" y="479065"/>
                </a:cubicBezTo>
                <a:cubicBezTo>
                  <a:pt x="501264" y="479065"/>
                  <a:pt x="450850" y="428651"/>
                  <a:pt x="450850" y="366353"/>
                </a:cubicBezTo>
                <a:cubicBezTo>
                  <a:pt x="450850" y="304055"/>
                  <a:pt x="501264" y="254000"/>
                  <a:pt x="563563" y="254000"/>
                </a:cubicBezTo>
                <a:close/>
                <a:moveTo>
                  <a:pt x="703083" y="84138"/>
                </a:moveTo>
                <a:cubicBezTo>
                  <a:pt x="749368" y="84138"/>
                  <a:pt x="787041" y="122086"/>
                  <a:pt x="787041" y="168708"/>
                </a:cubicBezTo>
                <a:cubicBezTo>
                  <a:pt x="787041" y="215691"/>
                  <a:pt x="749368" y="253639"/>
                  <a:pt x="703083" y="253639"/>
                </a:cubicBezTo>
                <a:cubicBezTo>
                  <a:pt x="656799" y="253639"/>
                  <a:pt x="619125" y="215691"/>
                  <a:pt x="619125" y="168708"/>
                </a:cubicBezTo>
                <a:cubicBezTo>
                  <a:pt x="619125" y="122086"/>
                  <a:pt x="656799" y="84138"/>
                  <a:pt x="703083" y="84138"/>
                </a:cubicBezTo>
                <a:close/>
                <a:moveTo>
                  <a:pt x="562769" y="0"/>
                </a:moveTo>
                <a:cubicBezTo>
                  <a:pt x="593639" y="0"/>
                  <a:pt x="618766" y="25208"/>
                  <a:pt x="618766" y="56177"/>
                </a:cubicBezTo>
                <a:cubicBezTo>
                  <a:pt x="618766" y="87146"/>
                  <a:pt x="593639" y="112353"/>
                  <a:pt x="562769" y="112353"/>
                </a:cubicBezTo>
                <a:cubicBezTo>
                  <a:pt x="531539" y="112353"/>
                  <a:pt x="506412" y="87146"/>
                  <a:pt x="506412" y="56177"/>
                </a:cubicBezTo>
                <a:cubicBezTo>
                  <a:pt x="506412" y="25208"/>
                  <a:pt x="531539" y="0"/>
                  <a:pt x="562769" y="0"/>
                </a:cubicBezTo>
                <a:close/>
              </a:path>
            </a:pathLst>
          </a:custGeom>
          <a:solidFill>
            <a:schemeClr val="bg1">
              <a:lumMod val="90000"/>
            </a:schemeClr>
          </a:solidFill>
          <a:ln>
            <a:noFill/>
          </a:ln>
          <a:effectLst/>
        </p:spPr>
        <p:txBody>
          <a:bodyPr wrap="square" anchor="ctr">
            <a:noAutofit/>
          </a:bodyPr>
          <a:lstStyle/>
          <a:p>
            <a:endParaRPr lang="en-US" sz="525" dirty="0">
              <a:latin typeface="Lato Light" panose="020F0502020204030203" pitchFamily="34" charset="0"/>
            </a:endParaRPr>
          </a:p>
        </p:txBody>
      </p:sp>
      <p:sp>
        <p:nvSpPr>
          <p:cNvPr id="53" name="Shape 7002">
            <a:extLst>
              <a:ext uri="{FF2B5EF4-FFF2-40B4-BE49-F238E27FC236}">
                <a16:creationId xmlns:a16="http://schemas.microsoft.com/office/drawing/2014/main" id="{939DBD7B-F15A-EE66-DB7E-0187F82E70E4}"/>
              </a:ext>
            </a:extLst>
          </p:cNvPr>
          <p:cNvSpPr/>
          <p:nvPr/>
        </p:nvSpPr>
        <p:spPr>
          <a:xfrm>
            <a:off x="4082483" y="1204671"/>
            <a:ext cx="351956" cy="3463288"/>
          </a:xfrm>
          <a:custGeom>
            <a:avLst/>
            <a:gdLst/>
            <a:ahLst/>
            <a:cxnLst>
              <a:cxn ang="0">
                <a:pos x="wd2" y="hd2"/>
              </a:cxn>
              <a:cxn ang="5400000">
                <a:pos x="wd2" y="hd2"/>
              </a:cxn>
              <a:cxn ang="10800000">
                <a:pos x="wd2" y="hd2"/>
              </a:cxn>
              <a:cxn ang="16200000">
                <a:pos x="wd2" y="hd2"/>
              </a:cxn>
            </a:cxnLst>
            <a:rect l="0" t="0" r="r" b="b"/>
            <a:pathLst>
              <a:path w="21600" h="21416" extrusionOk="0">
                <a:moveTo>
                  <a:pt x="20509" y="40"/>
                </a:moveTo>
                <a:cubicBezTo>
                  <a:pt x="16917" y="-112"/>
                  <a:pt x="13214" y="176"/>
                  <a:pt x="11124" y="771"/>
                </a:cubicBezTo>
                <a:cubicBezTo>
                  <a:pt x="10302" y="1005"/>
                  <a:pt x="9791" y="1275"/>
                  <a:pt x="9636" y="1558"/>
                </a:cubicBezTo>
                <a:cubicBezTo>
                  <a:pt x="8526" y="3015"/>
                  <a:pt x="8437" y="4480"/>
                  <a:pt x="9364" y="5936"/>
                </a:cubicBezTo>
                <a:cubicBezTo>
                  <a:pt x="10278" y="7373"/>
                  <a:pt x="11948" y="8880"/>
                  <a:pt x="4487" y="10124"/>
                </a:cubicBezTo>
                <a:cubicBezTo>
                  <a:pt x="3223" y="10334"/>
                  <a:pt x="1718" y="10530"/>
                  <a:pt x="0" y="10707"/>
                </a:cubicBezTo>
                <a:cubicBezTo>
                  <a:pt x="1906" y="10914"/>
                  <a:pt x="3528" y="11144"/>
                  <a:pt x="4824" y="11393"/>
                </a:cubicBezTo>
                <a:cubicBezTo>
                  <a:pt x="10275" y="12437"/>
                  <a:pt x="9593" y="13648"/>
                  <a:pt x="9059" y="14817"/>
                </a:cubicBezTo>
                <a:cubicBezTo>
                  <a:pt x="8633" y="15748"/>
                  <a:pt x="8372" y="16682"/>
                  <a:pt x="8549" y="17613"/>
                </a:cubicBezTo>
                <a:cubicBezTo>
                  <a:pt x="8705" y="18436"/>
                  <a:pt x="9200" y="19254"/>
                  <a:pt x="10029" y="20064"/>
                </a:cubicBezTo>
                <a:cubicBezTo>
                  <a:pt x="10681" y="20470"/>
                  <a:pt x="11996" y="20822"/>
                  <a:pt x="13770" y="21065"/>
                </a:cubicBezTo>
                <a:cubicBezTo>
                  <a:pt x="16048" y="21378"/>
                  <a:pt x="18889" y="21488"/>
                  <a:pt x="21600" y="21368"/>
                </a:cubicBezTo>
              </a:path>
            </a:pathLst>
          </a:custGeom>
          <a:noFill/>
          <a:ln w="38100" cap="flat">
            <a:solidFill>
              <a:schemeClr val="bg1">
                <a:lumMod val="85000"/>
              </a:schemeClr>
            </a:solidFill>
            <a:prstDash val="solid"/>
            <a:miter lim="400000"/>
          </a:ln>
          <a:effectLst/>
        </p:spPr>
        <p:txBody>
          <a:bodyPr wrap="square" lIns="26789" tIns="26789" rIns="26789" bIns="26789" numCol="1" anchor="ctr">
            <a:noAutofit/>
          </a:bodyPr>
          <a:lstStyle/>
          <a:p>
            <a:endParaRPr sz="1899" dirty="0">
              <a:latin typeface="Lato Light" panose="020F0502020204030203" pitchFamily="34" charset="0"/>
            </a:endParaRPr>
          </a:p>
        </p:txBody>
      </p:sp>
      <p:sp>
        <p:nvSpPr>
          <p:cNvPr id="54" name="TextBox 53">
            <a:extLst>
              <a:ext uri="{FF2B5EF4-FFF2-40B4-BE49-F238E27FC236}">
                <a16:creationId xmlns:a16="http://schemas.microsoft.com/office/drawing/2014/main" id="{0DC22E7E-0C72-1647-DF06-45188717CB9E}"/>
              </a:ext>
            </a:extLst>
          </p:cNvPr>
          <p:cNvSpPr txBox="1"/>
          <p:nvPr/>
        </p:nvSpPr>
        <p:spPr>
          <a:xfrm>
            <a:off x="4678913" y="1447209"/>
            <a:ext cx="3458850" cy="742063"/>
          </a:xfrm>
          <a:prstGeom prst="rect">
            <a:avLst/>
          </a:prstGeom>
          <a:noFill/>
        </p:spPr>
        <p:txBody>
          <a:bodyPr wrap="square" rtlCol="0" anchor="t">
            <a:spAutoFit/>
          </a:bodyPr>
          <a:lstStyle/>
          <a:p>
            <a:pPr algn="just">
              <a:lnSpc>
                <a:spcPts val="1313"/>
              </a:lnSpc>
            </a:pPr>
            <a:r>
              <a:rPr lang="en-US" sz="900" dirty="0">
                <a:solidFill>
                  <a:schemeClr val="bg1">
                    <a:lumMod val="90000"/>
                  </a:schemeClr>
                </a:solidFill>
                <a:latin typeface="+mn-lt"/>
                <a:ea typeface="Lato Light" panose="020F0502020204030203" pitchFamily="34" charset="0"/>
                <a:cs typeface="Lato Light" panose="020F0502020204030203" pitchFamily="34" charset="0"/>
              </a:rPr>
              <a:t>How can the Government of Spain use historical data (2015 – 2018) of city-specific weather datapoints, to forecast a 3-hourly demand shortfalls with good accuracy, using machine learning models? </a:t>
            </a:r>
          </a:p>
        </p:txBody>
      </p:sp>
      <p:sp>
        <p:nvSpPr>
          <p:cNvPr id="55" name="TextBox 54">
            <a:extLst>
              <a:ext uri="{FF2B5EF4-FFF2-40B4-BE49-F238E27FC236}">
                <a16:creationId xmlns:a16="http://schemas.microsoft.com/office/drawing/2014/main" id="{D8184906-455F-82F8-68AD-A3293B47CC06}"/>
              </a:ext>
            </a:extLst>
          </p:cNvPr>
          <p:cNvSpPr txBox="1"/>
          <p:nvPr/>
        </p:nvSpPr>
        <p:spPr>
          <a:xfrm>
            <a:off x="4678913" y="1204671"/>
            <a:ext cx="1468672" cy="276999"/>
          </a:xfrm>
          <a:prstGeom prst="rect">
            <a:avLst/>
          </a:prstGeom>
          <a:noFill/>
        </p:spPr>
        <p:txBody>
          <a:bodyPr wrap="none" rtlCol="0" anchor="t">
            <a:spAutoFit/>
          </a:bodyPr>
          <a:lstStyle/>
          <a:p>
            <a:r>
              <a:rPr lang="en-US" sz="1200" b="1" dirty="0">
                <a:solidFill>
                  <a:schemeClr val="bg1">
                    <a:lumMod val="90000"/>
                  </a:schemeClr>
                </a:solidFill>
                <a:latin typeface="Poppins" pitchFamily="2" charset="77"/>
                <a:ea typeface="Lato Light" panose="020F0502020204030203" pitchFamily="34" charset="0"/>
                <a:cs typeface="Poppins" pitchFamily="2" charset="77"/>
              </a:rPr>
              <a:t>BASIC QUESTION</a:t>
            </a:r>
          </a:p>
        </p:txBody>
      </p:sp>
      <p:sp>
        <p:nvSpPr>
          <p:cNvPr id="56" name="TextBox 55">
            <a:extLst>
              <a:ext uri="{FF2B5EF4-FFF2-40B4-BE49-F238E27FC236}">
                <a16:creationId xmlns:a16="http://schemas.microsoft.com/office/drawing/2014/main" id="{0920BEA6-DECD-A4DA-C141-AE7400F7010D}"/>
              </a:ext>
            </a:extLst>
          </p:cNvPr>
          <p:cNvSpPr txBox="1"/>
          <p:nvPr/>
        </p:nvSpPr>
        <p:spPr>
          <a:xfrm>
            <a:off x="4678913" y="2406167"/>
            <a:ext cx="3458850" cy="507831"/>
          </a:xfrm>
          <a:prstGeom prst="rect">
            <a:avLst/>
          </a:prstGeom>
          <a:noFill/>
        </p:spPr>
        <p:txBody>
          <a:bodyPr wrap="square" rtlCol="0" anchor="t">
            <a:spAutoFit/>
          </a:bodyPr>
          <a:lstStyle/>
          <a:p>
            <a:pPr marL="285750" indent="-285750" algn="just">
              <a:buFont typeface="Arial" panose="020B0604020202020204" pitchFamily="34" charset="0"/>
              <a:buChar char="•"/>
            </a:pPr>
            <a:r>
              <a:rPr lang="en-US" sz="900" b="1" dirty="0">
                <a:solidFill>
                  <a:schemeClr val="bg1">
                    <a:lumMod val="90000"/>
                  </a:schemeClr>
                </a:solidFill>
                <a:latin typeface="+mn-lt"/>
              </a:rPr>
              <a:t>Non-renewable</a:t>
            </a:r>
            <a:r>
              <a:rPr lang="en-US" sz="900" dirty="0">
                <a:solidFill>
                  <a:schemeClr val="bg1">
                    <a:lumMod val="90000"/>
                  </a:schemeClr>
                </a:solidFill>
                <a:latin typeface="+mn-lt"/>
              </a:rPr>
              <a:t> energy not sustainable</a:t>
            </a:r>
          </a:p>
          <a:p>
            <a:pPr marL="285750" indent="-285750" algn="just">
              <a:buFont typeface="Arial" panose="020B0604020202020204" pitchFamily="34" charset="0"/>
              <a:buChar char="•"/>
            </a:pPr>
            <a:r>
              <a:rPr lang="en-US" sz="900" b="1" dirty="0">
                <a:solidFill>
                  <a:schemeClr val="bg1">
                    <a:lumMod val="90000"/>
                  </a:schemeClr>
                </a:solidFill>
                <a:latin typeface="+mn-lt"/>
              </a:rPr>
              <a:t>Renewable</a:t>
            </a:r>
            <a:r>
              <a:rPr lang="en-US" sz="900" dirty="0">
                <a:solidFill>
                  <a:schemeClr val="bg1">
                    <a:lumMod val="90000"/>
                  </a:schemeClr>
                </a:solidFill>
                <a:latin typeface="+mn-lt"/>
              </a:rPr>
              <a:t> energy Expansion</a:t>
            </a:r>
          </a:p>
          <a:p>
            <a:pPr marL="285750" indent="-285750" algn="just">
              <a:buFont typeface="Arial" panose="020B0604020202020204" pitchFamily="34" charset="0"/>
              <a:buChar char="•"/>
            </a:pPr>
            <a:r>
              <a:rPr lang="en-US" sz="900" dirty="0">
                <a:solidFill>
                  <a:schemeClr val="bg1">
                    <a:lumMod val="90000"/>
                  </a:schemeClr>
                </a:solidFill>
                <a:latin typeface="+mn-lt"/>
              </a:rPr>
              <a:t>Information on patterns and trends of both sources</a:t>
            </a:r>
          </a:p>
        </p:txBody>
      </p:sp>
      <p:sp>
        <p:nvSpPr>
          <p:cNvPr id="57" name="TextBox 56">
            <a:extLst>
              <a:ext uri="{FF2B5EF4-FFF2-40B4-BE49-F238E27FC236}">
                <a16:creationId xmlns:a16="http://schemas.microsoft.com/office/drawing/2014/main" id="{7469F360-73BB-1834-12B7-1E2F192A6CDB}"/>
              </a:ext>
            </a:extLst>
          </p:cNvPr>
          <p:cNvSpPr txBox="1"/>
          <p:nvPr/>
        </p:nvSpPr>
        <p:spPr>
          <a:xfrm>
            <a:off x="4678913" y="2163629"/>
            <a:ext cx="914033" cy="276999"/>
          </a:xfrm>
          <a:prstGeom prst="rect">
            <a:avLst/>
          </a:prstGeom>
          <a:noFill/>
        </p:spPr>
        <p:txBody>
          <a:bodyPr wrap="none" rtlCol="0" anchor="t">
            <a:spAutoFit/>
          </a:bodyPr>
          <a:lstStyle/>
          <a:p>
            <a:r>
              <a:rPr lang="en-US" sz="1200" b="1" dirty="0">
                <a:solidFill>
                  <a:schemeClr val="bg1">
                    <a:lumMod val="90000"/>
                  </a:schemeClr>
                </a:solidFill>
                <a:latin typeface="Poppins" pitchFamily="2" charset="77"/>
                <a:ea typeface="Lato Light" panose="020F0502020204030203" pitchFamily="34" charset="0"/>
                <a:cs typeface="Poppins" pitchFamily="2" charset="77"/>
              </a:rPr>
              <a:t>CONTEXT</a:t>
            </a:r>
          </a:p>
        </p:txBody>
      </p:sp>
      <p:sp>
        <p:nvSpPr>
          <p:cNvPr id="58" name="TextBox 57">
            <a:extLst>
              <a:ext uri="{FF2B5EF4-FFF2-40B4-BE49-F238E27FC236}">
                <a16:creationId xmlns:a16="http://schemas.microsoft.com/office/drawing/2014/main" id="{45DE3A1A-51A6-D306-32BA-15460595E5B3}"/>
              </a:ext>
            </a:extLst>
          </p:cNvPr>
          <p:cNvSpPr txBox="1"/>
          <p:nvPr/>
        </p:nvSpPr>
        <p:spPr>
          <a:xfrm>
            <a:off x="4678913" y="3169672"/>
            <a:ext cx="3458850" cy="230832"/>
          </a:xfrm>
          <a:prstGeom prst="rect">
            <a:avLst/>
          </a:prstGeom>
          <a:noFill/>
        </p:spPr>
        <p:txBody>
          <a:bodyPr wrap="square" rtlCol="0" anchor="t">
            <a:spAutoFit/>
          </a:bodyPr>
          <a:lstStyle/>
          <a:p>
            <a:pPr marL="171450" indent="-171450">
              <a:buFont typeface="Arial" panose="020B0604020202020204" pitchFamily="34" charset="0"/>
              <a:buChar char="•"/>
            </a:pPr>
            <a:r>
              <a:rPr lang="en-US" sz="900" dirty="0">
                <a:solidFill>
                  <a:schemeClr val="bg1">
                    <a:lumMod val="90000"/>
                  </a:schemeClr>
                </a:solidFill>
              </a:rPr>
              <a:t>Inadequate data for accurate prediction. </a:t>
            </a:r>
          </a:p>
        </p:txBody>
      </p:sp>
      <p:sp>
        <p:nvSpPr>
          <p:cNvPr id="59" name="TextBox 58">
            <a:extLst>
              <a:ext uri="{FF2B5EF4-FFF2-40B4-BE49-F238E27FC236}">
                <a16:creationId xmlns:a16="http://schemas.microsoft.com/office/drawing/2014/main" id="{0065D81E-5E57-8D61-FA60-991C1AED3C5F}"/>
              </a:ext>
            </a:extLst>
          </p:cNvPr>
          <p:cNvSpPr txBox="1"/>
          <p:nvPr/>
        </p:nvSpPr>
        <p:spPr>
          <a:xfrm>
            <a:off x="4678913" y="2927134"/>
            <a:ext cx="1189749" cy="276999"/>
          </a:xfrm>
          <a:prstGeom prst="rect">
            <a:avLst/>
          </a:prstGeom>
          <a:noFill/>
        </p:spPr>
        <p:txBody>
          <a:bodyPr wrap="none" rtlCol="0" anchor="t">
            <a:spAutoFit/>
          </a:bodyPr>
          <a:lstStyle/>
          <a:p>
            <a:r>
              <a:rPr lang="en-US" sz="1200" b="1" dirty="0">
                <a:solidFill>
                  <a:schemeClr val="bg1">
                    <a:lumMod val="90000"/>
                  </a:schemeClr>
                </a:solidFill>
                <a:latin typeface="Poppins" pitchFamily="2" charset="77"/>
                <a:ea typeface="Lato Light" panose="020F0502020204030203" pitchFamily="34" charset="0"/>
                <a:cs typeface="Poppins" pitchFamily="2" charset="77"/>
              </a:rPr>
              <a:t>CONSTRAINT</a:t>
            </a:r>
          </a:p>
        </p:txBody>
      </p:sp>
      <p:sp>
        <p:nvSpPr>
          <p:cNvPr id="60" name="TextBox 59">
            <a:extLst>
              <a:ext uri="{FF2B5EF4-FFF2-40B4-BE49-F238E27FC236}">
                <a16:creationId xmlns:a16="http://schemas.microsoft.com/office/drawing/2014/main" id="{3A25ED0E-9B6B-DC90-B3E7-861BF3C7249F}"/>
              </a:ext>
            </a:extLst>
          </p:cNvPr>
          <p:cNvSpPr txBox="1"/>
          <p:nvPr/>
        </p:nvSpPr>
        <p:spPr>
          <a:xfrm>
            <a:off x="4678913" y="3684487"/>
            <a:ext cx="3458850" cy="369332"/>
          </a:xfrm>
          <a:prstGeom prst="rect">
            <a:avLst/>
          </a:prstGeom>
          <a:noFill/>
        </p:spPr>
        <p:txBody>
          <a:bodyPr wrap="square" rtlCol="0" anchor="t">
            <a:spAutoFit/>
          </a:bodyPr>
          <a:lstStyle/>
          <a:p>
            <a:pPr marL="171450" indent="-171450">
              <a:buFont typeface="Arial" panose="020B0604020202020204" pitchFamily="34" charset="0"/>
              <a:buChar char="•"/>
            </a:pPr>
            <a:r>
              <a:rPr lang="en-US" sz="900" dirty="0">
                <a:solidFill>
                  <a:schemeClr val="tx1"/>
                </a:solidFill>
              </a:rPr>
              <a:t>Accurate load shortfall predication</a:t>
            </a:r>
          </a:p>
          <a:p>
            <a:pPr marL="171450" indent="-171450">
              <a:buFont typeface="Arial" panose="020B0604020202020204" pitchFamily="34" charset="0"/>
              <a:buChar char="•"/>
            </a:pPr>
            <a:r>
              <a:rPr lang="en-US" sz="900" dirty="0">
                <a:solidFill>
                  <a:schemeClr val="tx1"/>
                </a:solidFill>
              </a:rPr>
              <a:t>Remote access of model</a:t>
            </a:r>
          </a:p>
        </p:txBody>
      </p:sp>
      <p:sp>
        <p:nvSpPr>
          <p:cNvPr id="61" name="TextBox 60">
            <a:extLst>
              <a:ext uri="{FF2B5EF4-FFF2-40B4-BE49-F238E27FC236}">
                <a16:creationId xmlns:a16="http://schemas.microsoft.com/office/drawing/2014/main" id="{BB3858F4-C094-1340-91BF-44B609D5F85D}"/>
              </a:ext>
            </a:extLst>
          </p:cNvPr>
          <p:cNvSpPr txBox="1"/>
          <p:nvPr/>
        </p:nvSpPr>
        <p:spPr>
          <a:xfrm>
            <a:off x="4678913" y="3441949"/>
            <a:ext cx="1962397" cy="276999"/>
          </a:xfrm>
          <a:prstGeom prst="rect">
            <a:avLst/>
          </a:prstGeom>
          <a:noFill/>
        </p:spPr>
        <p:txBody>
          <a:bodyPr wrap="none" rtlCol="0" anchor="t">
            <a:spAutoFit/>
          </a:bodyPr>
          <a:lstStyle/>
          <a:p>
            <a:r>
              <a:rPr lang="en-US" sz="1200" b="1" dirty="0">
                <a:solidFill>
                  <a:srgbClr val="FF0000"/>
                </a:solidFill>
                <a:latin typeface="Poppins" pitchFamily="2" charset="77"/>
                <a:ea typeface="Lato Light" panose="020F0502020204030203" pitchFamily="34" charset="0"/>
                <a:cs typeface="Poppins" pitchFamily="2" charset="77"/>
              </a:rPr>
              <a:t>CRITERIA FOR SUCCESS</a:t>
            </a:r>
          </a:p>
        </p:txBody>
      </p:sp>
      <p:pic>
        <p:nvPicPr>
          <p:cNvPr id="63" name="Graphic 62" descr="Questions outline">
            <a:extLst>
              <a:ext uri="{FF2B5EF4-FFF2-40B4-BE49-F238E27FC236}">
                <a16:creationId xmlns:a16="http://schemas.microsoft.com/office/drawing/2014/main" id="{B9118836-3D07-E0B5-9663-7A077E3A49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32860" y="1771560"/>
            <a:ext cx="914400" cy="914400"/>
          </a:xfrm>
          <a:prstGeom prst="rect">
            <a:avLst/>
          </a:prstGeom>
        </p:spPr>
      </p:pic>
      <p:sp>
        <p:nvSpPr>
          <p:cNvPr id="64" name="TextBox 63">
            <a:extLst>
              <a:ext uri="{FF2B5EF4-FFF2-40B4-BE49-F238E27FC236}">
                <a16:creationId xmlns:a16="http://schemas.microsoft.com/office/drawing/2014/main" id="{94C72DFE-A946-12E2-4A35-511E857CAF68}"/>
              </a:ext>
            </a:extLst>
          </p:cNvPr>
          <p:cNvSpPr txBox="1"/>
          <p:nvPr/>
        </p:nvSpPr>
        <p:spPr>
          <a:xfrm>
            <a:off x="4669324" y="4337802"/>
            <a:ext cx="3458850" cy="507831"/>
          </a:xfrm>
          <a:prstGeom prst="rect">
            <a:avLst/>
          </a:prstGeom>
          <a:noFill/>
        </p:spPr>
        <p:txBody>
          <a:bodyPr wrap="square" rtlCol="0" anchor="t">
            <a:spAutoFit/>
          </a:bodyPr>
          <a:lstStyle/>
          <a:p>
            <a:pPr marL="171450" indent="-171450">
              <a:buFont typeface="Arial" panose="020B0604020202020204" pitchFamily="34" charset="0"/>
              <a:buChar char="•"/>
            </a:pPr>
            <a:r>
              <a:rPr lang="en-US" sz="900" dirty="0">
                <a:solidFill>
                  <a:schemeClr val="bg1">
                    <a:lumMod val="90000"/>
                  </a:schemeClr>
                </a:solidFill>
              </a:rPr>
              <a:t>Prediction model (codes)</a:t>
            </a:r>
          </a:p>
          <a:p>
            <a:pPr marL="171450" indent="-171450">
              <a:buFont typeface="Arial" panose="020B0604020202020204" pitchFamily="34" charset="0"/>
              <a:buChar char="•"/>
            </a:pPr>
            <a:r>
              <a:rPr lang="en-US" sz="900" dirty="0">
                <a:solidFill>
                  <a:schemeClr val="bg1">
                    <a:lumMod val="90000"/>
                  </a:schemeClr>
                </a:solidFill>
              </a:rPr>
              <a:t>Deployment</a:t>
            </a:r>
          </a:p>
          <a:p>
            <a:pPr marL="171450" indent="-171450">
              <a:buFont typeface="Arial" panose="020B0604020202020204" pitchFamily="34" charset="0"/>
              <a:buChar char="•"/>
            </a:pPr>
            <a:r>
              <a:rPr lang="en-US" sz="900" dirty="0">
                <a:solidFill>
                  <a:schemeClr val="bg1">
                    <a:lumMod val="90000"/>
                  </a:schemeClr>
                </a:solidFill>
              </a:rPr>
              <a:t>Documentation</a:t>
            </a:r>
          </a:p>
        </p:txBody>
      </p:sp>
      <p:sp>
        <p:nvSpPr>
          <p:cNvPr id="65" name="TextBox 64">
            <a:extLst>
              <a:ext uri="{FF2B5EF4-FFF2-40B4-BE49-F238E27FC236}">
                <a16:creationId xmlns:a16="http://schemas.microsoft.com/office/drawing/2014/main" id="{AB058F79-FB5D-D3AD-72FB-CA6FEC3B027D}"/>
              </a:ext>
            </a:extLst>
          </p:cNvPr>
          <p:cNvSpPr txBox="1"/>
          <p:nvPr/>
        </p:nvSpPr>
        <p:spPr>
          <a:xfrm>
            <a:off x="4669324" y="4095264"/>
            <a:ext cx="1497526" cy="276999"/>
          </a:xfrm>
          <a:prstGeom prst="rect">
            <a:avLst/>
          </a:prstGeom>
          <a:noFill/>
        </p:spPr>
        <p:txBody>
          <a:bodyPr wrap="none" rtlCol="0" anchor="t">
            <a:spAutoFit/>
          </a:bodyPr>
          <a:lstStyle/>
          <a:p>
            <a:r>
              <a:rPr lang="en-US" sz="1200" b="1" dirty="0">
                <a:solidFill>
                  <a:schemeClr val="bg1">
                    <a:lumMod val="90000"/>
                  </a:schemeClr>
                </a:solidFill>
                <a:latin typeface="Poppins" pitchFamily="2" charset="77"/>
                <a:ea typeface="Lato Light" panose="020F0502020204030203" pitchFamily="34" charset="0"/>
                <a:cs typeface="Poppins" pitchFamily="2" charset="77"/>
              </a:rPr>
              <a:t>SOLUTION SCOPE</a:t>
            </a:r>
          </a:p>
        </p:txBody>
      </p:sp>
      <p:sp>
        <p:nvSpPr>
          <p:cNvPr id="48" name="Shape 6986">
            <a:extLst>
              <a:ext uri="{FF2B5EF4-FFF2-40B4-BE49-F238E27FC236}">
                <a16:creationId xmlns:a16="http://schemas.microsoft.com/office/drawing/2014/main" id="{26FCFE1C-3915-9350-40F6-437E3D08B487}"/>
              </a:ext>
            </a:extLst>
          </p:cNvPr>
          <p:cNvSpPr/>
          <p:nvPr/>
        </p:nvSpPr>
        <p:spPr>
          <a:xfrm>
            <a:off x="2335792" y="2953147"/>
            <a:ext cx="1264209" cy="1264210"/>
          </a:xfrm>
          <a:prstGeom prst="rect">
            <a:avLst/>
          </a:prstGeom>
          <a:solidFill>
            <a:srgbClr val="FF0000"/>
          </a:solidFill>
          <a:ln w="12700" cap="flat">
            <a:noFill/>
            <a:miter lim="400000"/>
          </a:ln>
          <a:effectLst/>
        </p:spPr>
        <p:txBody>
          <a:bodyPr wrap="square" lIns="0" tIns="0" rIns="0" bIns="0" numCol="1" anchor="ctr">
            <a:noAutofit/>
          </a:bodyPr>
          <a:lstStyle/>
          <a:p>
            <a:pPr>
              <a:defRPr>
                <a:solidFill>
                  <a:srgbClr val="4C4C4C"/>
                </a:solidFill>
              </a:defRPr>
            </a:pPr>
            <a:endParaRPr sz="1899" dirty="0">
              <a:solidFill>
                <a:schemeClr val="bg1">
                  <a:lumMod val="90000"/>
                </a:schemeClr>
              </a:solidFill>
              <a:latin typeface="Lato Light" panose="020F0502020204030203" pitchFamily="34" charset="0"/>
            </a:endParaRPr>
          </a:p>
        </p:txBody>
      </p:sp>
      <p:sp>
        <p:nvSpPr>
          <p:cNvPr id="66" name="Shape 6983">
            <a:extLst>
              <a:ext uri="{FF2B5EF4-FFF2-40B4-BE49-F238E27FC236}">
                <a16:creationId xmlns:a16="http://schemas.microsoft.com/office/drawing/2014/main" id="{E5CEFCCC-0CFD-F51C-7BD7-20B4CBBC475A}"/>
              </a:ext>
            </a:extLst>
          </p:cNvPr>
          <p:cNvSpPr/>
          <p:nvPr/>
        </p:nvSpPr>
        <p:spPr>
          <a:xfrm>
            <a:off x="1895747" y="2543827"/>
            <a:ext cx="784975" cy="784975"/>
          </a:xfrm>
          <a:prstGeom prst="rect">
            <a:avLst/>
          </a:prstGeom>
          <a:solidFill>
            <a:schemeClr val="bg1">
              <a:lumMod val="75000"/>
            </a:schemeClr>
          </a:solidFill>
          <a:ln w="12700" cap="flat">
            <a:noFill/>
            <a:miter lim="400000"/>
          </a:ln>
          <a:effectLst/>
        </p:spPr>
        <p:txBody>
          <a:bodyPr wrap="square" lIns="0" tIns="0" rIns="0" bIns="0" numCol="1" anchor="ctr">
            <a:noAutofit/>
          </a:bodyPr>
          <a:lstStyle/>
          <a:p>
            <a:pPr>
              <a:defRPr>
                <a:solidFill>
                  <a:srgbClr val="4C4C4C"/>
                </a:solidFill>
              </a:defRPr>
            </a:pPr>
            <a:endParaRPr sz="1899" dirty="0">
              <a:solidFill>
                <a:schemeClr val="bg1">
                  <a:lumMod val="90000"/>
                </a:schemeClr>
              </a:solidFill>
              <a:latin typeface="Lato Light" panose="020F0502020204030203" pitchFamily="34" charset="0"/>
            </a:endParaRPr>
          </a:p>
        </p:txBody>
      </p:sp>
      <p:pic>
        <p:nvPicPr>
          <p:cNvPr id="69" name="Graphic 68" descr="Head with gears outline">
            <a:extLst>
              <a:ext uri="{FF2B5EF4-FFF2-40B4-BE49-F238E27FC236}">
                <a16:creationId xmlns:a16="http://schemas.microsoft.com/office/drawing/2014/main" id="{6F45327E-1384-072D-DF74-4C1FF612AD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65520" y="2608284"/>
            <a:ext cx="671771" cy="671771"/>
          </a:xfrm>
          <a:prstGeom prst="rect">
            <a:avLst/>
          </a:prstGeom>
        </p:spPr>
      </p:pic>
      <p:sp>
        <p:nvSpPr>
          <p:cNvPr id="51" name="Freeform 31">
            <a:extLst>
              <a:ext uri="{FF2B5EF4-FFF2-40B4-BE49-F238E27FC236}">
                <a16:creationId xmlns:a16="http://schemas.microsoft.com/office/drawing/2014/main" id="{46406DA3-D414-5081-604D-2A9E51550DEA}"/>
              </a:ext>
            </a:extLst>
          </p:cNvPr>
          <p:cNvSpPr>
            <a:spLocks noChangeArrowheads="1"/>
          </p:cNvSpPr>
          <p:nvPr/>
        </p:nvSpPr>
        <p:spPr bwMode="auto">
          <a:xfrm>
            <a:off x="2671203" y="3280055"/>
            <a:ext cx="576731" cy="576731"/>
          </a:xfrm>
          <a:custGeom>
            <a:avLst/>
            <a:gdLst>
              <a:gd name="connsiteX0" fmla="*/ 57150 w 899753"/>
              <a:gd name="connsiteY0" fmla="*/ 225425 h 899754"/>
              <a:gd name="connsiteX1" fmla="*/ 113290 w 899753"/>
              <a:gd name="connsiteY1" fmla="*/ 225425 h 899754"/>
              <a:gd name="connsiteX2" fmla="*/ 113290 w 899753"/>
              <a:gd name="connsiteY2" fmla="*/ 562409 h 899754"/>
              <a:gd name="connsiteX3" fmla="*/ 422780 w 899753"/>
              <a:gd name="connsiteY3" fmla="*/ 562409 h 899754"/>
              <a:gd name="connsiteX4" fmla="*/ 478920 w 899753"/>
              <a:gd name="connsiteY4" fmla="*/ 562409 h 899754"/>
              <a:gd name="connsiteX5" fmla="*/ 788050 w 899753"/>
              <a:gd name="connsiteY5" fmla="*/ 562409 h 899754"/>
              <a:gd name="connsiteX6" fmla="*/ 788050 w 899753"/>
              <a:gd name="connsiteY6" fmla="*/ 225425 h 899754"/>
              <a:gd name="connsiteX7" fmla="*/ 844190 w 899753"/>
              <a:gd name="connsiteY7" fmla="*/ 225425 h 899754"/>
              <a:gd name="connsiteX8" fmla="*/ 844190 w 899753"/>
              <a:gd name="connsiteY8" fmla="*/ 618873 h 899754"/>
              <a:gd name="connsiteX9" fmla="*/ 478920 w 899753"/>
              <a:gd name="connsiteY9" fmla="*/ 618873 h 899754"/>
              <a:gd name="connsiteX10" fmla="*/ 478920 w 899753"/>
              <a:gd name="connsiteY10" fmla="*/ 803729 h 899754"/>
              <a:gd name="connsiteX11" fmla="*/ 490436 w 899753"/>
              <a:gd name="connsiteY11" fmla="*/ 815597 h 899754"/>
              <a:gd name="connsiteX12" fmla="*/ 518506 w 899753"/>
              <a:gd name="connsiteY12" fmla="*/ 843649 h 899754"/>
              <a:gd name="connsiteX13" fmla="*/ 591200 w 899753"/>
              <a:gd name="connsiteY13" fmla="*/ 843649 h 899754"/>
              <a:gd name="connsiteX14" fmla="*/ 591200 w 899753"/>
              <a:gd name="connsiteY14" fmla="*/ 899754 h 899754"/>
              <a:gd name="connsiteX15" fmla="*/ 495114 w 899753"/>
              <a:gd name="connsiteY15" fmla="*/ 899754 h 899754"/>
              <a:gd name="connsiteX16" fmla="*/ 450850 w 899753"/>
              <a:gd name="connsiteY16" fmla="*/ 855158 h 899754"/>
              <a:gd name="connsiteX17" fmla="*/ 406226 w 899753"/>
              <a:gd name="connsiteY17" fmla="*/ 899754 h 899754"/>
              <a:gd name="connsiteX18" fmla="*/ 310140 w 899753"/>
              <a:gd name="connsiteY18" fmla="*/ 899754 h 899754"/>
              <a:gd name="connsiteX19" fmla="*/ 310140 w 899753"/>
              <a:gd name="connsiteY19" fmla="*/ 843649 h 899754"/>
              <a:gd name="connsiteX20" fmla="*/ 382834 w 899753"/>
              <a:gd name="connsiteY20" fmla="*/ 843649 h 899754"/>
              <a:gd name="connsiteX21" fmla="*/ 410904 w 899753"/>
              <a:gd name="connsiteY21" fmla="*/ 815597 h 899754"/>
              <a:gd name="connsiteX22" fmla="*/ 422780 w 899753"/>
              <a:gd name="connsiteY22" fmla="*/ 803729 h 899754"/>
              <a:gd name="connsiteX23" fmla="*/ 422780 w 899753"/>
              <a:gd name="connsiteY23" fmla="*/ 618873 h 899754"/>
              <a:gd name="connsiteX24" fmla="*/ 57150 w 899753"/>
              <a:gd name="connsiteY24" fmla="*/ 618873 h 899754"/>
              <a:gd name="connsiteX25" fmla="*/ 672018 w 899753"/>
              <a:gd name="connsiteY25" fmla="*/ 214313 h 899754"/>
              <a:gd name="connsiteX26" fmla="*/ 715603 w 899753"/>
              <a:gd name="connsiteY26" fmla="*/ 249981 h 899754"/>
              <a:gd name="connsiteX27" fmla="*/ 542343 w 899753"/>
              <a:gd name="connsiteY27" fmla="*/ 457505 h 899754"/>
              <a:gd name="connsiteX28" fmla="*/ 371965 w 899753"/>
              <a:gd name="connsiteY28" fmla="*/ 372478 h 899754"/>
              <a:gd name="connsiteX29" fmla="*/ 225721 w 899753"/>
              <a:gd name="connsiteY29" fmla="*/ 518753 h 899754"/>
              <a:gd name="connsiteX30" fmla="*/ 185738 w 899753"/>
              <a:gd name="connsiteY30" fmla="*/ 478761 h 899754"/>
              <a:gd name="connsiteX31" fmla="*/ 360799 w 899753"/>
              <a:gd name="connsiteY31" fmla="*/ 303663 h 899754"/>
              <a:gd name="connsiteX32" fmla="*/ 527935 w 899753"/>
              <a:gd name="connsiteY32" fmla="*/ 387249 h 899754"/>
              <a:gd name="connsiteX33" fmla="*/ 421973 w 899753"/>
              <a:gd name="connsiteY33" fmla="*/ 0 h 899754"/>
              <a:gd name="connsiteX34" fmla="*/ 478140 w 899753"/>
              <a:gd name="connsiteY34" fmla="*/ 0 h 899754"/>
              <a:gd name="connsiteX35" fmla="*/ 478140 w 899753"/>
              <a:gd name="connsiteY35" fmla="*/ 56380 h 899754"/>
              <a:gd name="connsiteX36" fmla="*/ 899753 w 899753"/>
              <a:gd name="connsiteY36" fmla="*/ 56380 h 899754"/>
              <a:gd name="connsiteX37" fmla="*/ 899753 w 899753"/>
              <a:gd name="connsiteY37" fmla="*/ 169501 h 899754"/>
              <a:gd name="connsiteX38" fmla="*/ 0 w 899753"/>
              <a:gd name="connsiteY38" fmla="*/ 169501 h 899754"/>
              <a:gd name="connsiteX39" fmla="*/ 0 w 899753"/>
              <a:gd name="connsiteY39" fmla="*/ 56380 h 899754"/>
              <a:gd name="connsiteX40" fmla="*/ 421973 w 899753"/>
              <a:gd name="connsiteY40" fmla="*/ 56380 h 89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99753" h="899754">
                <a:moveTo>
                  <a:pt x="57150" y="225425"/>
                </a:moveTo>
                <a:lnTo>
                  <a:pt x="113290" y="225425"/>
                </a:lnTo>
                <a:lnTo>
                  <a:pt x="113290" y="562409"/>
                </a:lnTo>
                <a:lnTo>
                  <a:pt x="422780" y="562409"/>
                </a:lnTo>
                <a:lnTo>
                  <a:pt x="478920" y="562409"/>
                </a:lnTo>
                <a:lnTo>
                  <a:pt x="788050" y="562409"/>
                </a:lnTo>
                <a:lnTo>
                  <a:pt x="788050" y="225425"/>
                </a:lnTo>
                <a:lnTo>
                  <a:pt x="844190" y="225425"/>
                </a:lnTo>
                <a:lnTo>
                  <a:pt x="844190" y="618873"/>
                </a:lnTo>
                <a:lnTo>
                  <a:pt x="478920" y="618873"/>
                </a:lnTo>
                <a:lnTo>
                  <a:pt x="478920" y="803729"/>
                </a:lnTo>
                <a:lnTo>
                  <a:pt x="490436" y="815597"/>
                </a:lnTo>
                <a:lnTo>
                  <a:pt x="518506" y="843649"/>
                </a:lnTo>
                <a:lnTo>
                  <a:pt x="591200" y="843649"/>
                </a:lnTo>
                <a:lnTo>
                  <a:pt x="591200" y="899754"/>
                </a:lnTo>
                <a:lnTo>
                  <a:pt x="495114" y="899754"/>
                </a:lnTo>
                <a:lnTo>
                  <a:pt x="450850" y="855158"/>
                </a:lnTo>
                <a:lnTo>
                  <a:pt x="406226" y="899754"/>
                </a:lnTo>
                <a:lnTo>
                  <a:pt x="310140" y="899754"/>
                </a:lnTo>
                <a:lnTo>
                  <a:pt x="310140" y="843649"/>
                </a:lnTo>
                <a:lnTo>
                  <a:pt x="382834" y="843649"/>
                </a:lnTo>
                <a:lnTo>
                  <a:pt x="410904" y="815597"/>
                </a:lnTo>
                <a:lnTo>
                  <a:pt x="422780" y="803729"/>
                </a:lnTo>
                <a:lnTo>
                  <a:pt x="422780" y="618873"/>
                </a:lnTo>
                <a:lnTo>
                  <a:pt x="57150" y="618873"/>
                </a:lnTo>
                <a:close/>
                <a:moveTo>
                  <a:pt x="672018" y="214313"/>
                </a:moveTo>
                <a:lnTo>
                  <a:pt x="715603" y="249981"/>
                </a:lnTo>
                <a:lnTo>
                  <a:pt x="542343" y="457505"/>
                </a:lnTo>
                <a:lnTo>
                  <a:pt x="371965" y="372478"/>
                </a:lnTo>
                <a:lnTo>
                  <a:pt x="225721" y="518753"/>
                </a:lnTo>
                <a:lnTo>
                  <a:pt x="185738" y="478761"/>
                </a:lnTo>
                <a:lnTo>
                  <a:pt x="360799" y="303663"/>
                </a:lnTo>
                <a:lnTo>
                  <a:pt x="527935" y="387249"/>
                </a:lnTo>
                <a:close/>
                <a:moveTo>
                  <a:pt x="421973" y="0"/>
                </a:moveTo>
                <a:lnTo>
                  <a:pt x="478140" y="0"/>
                </a:lnTo>
                <a:lnTo>
                  <a:pt x="478140" y="56380"/>
                </a:lnTo>
                <a:lnTo>
                  <a:pt x="899753" y="56380"/>
                </a:lnTo>
                <a:lnTo>
                  <a:pt x="899753" y="169501"/>
                </a:lnTo>
                <a:lnTo>
                  <a:pt x="0" y="169501"/>
                </a:lnTo>
                <a:lnTo>
                  <a:pt x="0" y="56380"/>
                </a:lnTo>
                <a:lnTo>
                  <a:pt x="421973" y="56380"/>
                </a:lnTo>
                <a:close/>
              </a:path>
            </a:pathLst>
          </a:custGeom>
          <a:solidFill>
            <a:schemeClr val="bg1">
              <a:lumMod val="90000"/>
            </a:schemeClr>
          </a:solidFill>
          <a:ln>
            <a:noFill/>
          </a:ln>
          <a:effectLst/>
        </p:spPr>
        <p:txBody>
          <a:bodyPr wrap="square" anchor="ctr">
            <a:noAutofit/>
          </a:bodyPr>
          <a:lstStyle/>
          <a:p>
            <a:endParaRPr lang="en-US" sz="525" dirty="0">
              <a:solidFill>
                <a:schemeClr val="bg1">
                  <a:lumMod val="90000"/>
                </a:schemeClr>
              </a:solidFill>
              <a:latin typeface="Lato Light" panose="020F0502020204030203" pitchFamily="34" charset="0"/>
            </a:endParaRPr>
          </a:p>
        </p:txBody>
      </p:sp>
    </p:spTree>
    <p:extLst>
      <p:ext uri="{BB962C8B-B14F-4D97-AF65-F5344CB8AC3E}">
        <p14:creationId xmlns:p14="http://schemas.microsoft.com/office/powerpoint/2010/main" val="1021007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84C27D-89F2-C968-6C45-C3D0E194FDEC}"/>
              </a:ext>
            </a:extLst>
          </p:cNvPr>
          <p:cNvSpPr txBox="1"/>
          <p:nvPr/>
        </p:nvSpPr>
        <p:spPr>
          <a:xfrm>
            <a:off x="103517" y="103517"/>
            <a:ext cx="8402128" cy="400110"/>
          </a:xfrm>
          <a:prstGeom prst="rect">
            <a:avLst/>
          </a:prstGeom>
          <a:noFill/>
        </p:spPr>
        <p:txBody>
          <a:bodyPr wrap="square" rtlCol="0">
            <a:spAutoFit/>
          </a:bodyPr>
          <a:lstStyle/>
          <a:p>
            <a:r>
              <a:rPr lang="en-US" sz="2000" b="1" dirty="0"/>
              <a:t>Understanding The Problem</a:t>
            </a:r>
            <a:endParaRPr lang="en-001" sz="2000" b="1" dirty="0"/>
          </a:p>
        </p:txBody>
      </p:sp>
      <p:sp>
        <p:nvSpPr>
          <p:cNvPr id="45" name="Shape 6977">
            <a:extLst>
              <a:ext uri="{FF2B5EF4-FFF2-40B4-BE49-F238E27FC236}">
                <a16:creationId xmlns:a16="http://schemas.microsoft.com/office/drawing/2014/main" id="{B4343DF7-1AE0-382B-7CA8-627857CD4329}"/>
              </a:ext>
            </a:extLst>
          </p:cNvPr>
          <p:cNvSpPr/>
          <p:nvPr/>
        </p:nvSpPr>
        <p:spPr>
          <a:xfrm>
            <a:off x="1015826" y="1624480"/>
            <a:ext cx="1264209" cy="1264210"/>
          </a:xfrm>
          <a:prstGeom prst="rect">
            <a:avLst/>
          </a:prstGeom>
          <a:solidFill>
            <a:schemeClr val="bg1">
              <a:lumMod val="75000"/>
            </a:schemeClr>
          </a:solidFill>
          <a:ln w="12700" cap="flat">
            <a:noFill/>
            <a:miter lim="400000"/>
          </a:ln>
          <a:effectLst/>
        </p:spPr>
        <p:txBody>
          <a:bodyPr wrap="square" lIns="0" tIns="0" rIns="0" bIns="0" numCol="1" anchor="ctr">
            <a:noAutofit/>
          </a:bodyPr>
          <a:lstStyle/>
          <a:p>
            <a:pPr>
              <a:defRPr>
                <a:solidFill>
                  <a:srgbClr val="4C4C4C"/>
                </a:solidFill>
              </a:defRPr>
            </a:pPr>
            <a:endParaRPr sz="1899" dirty="0">
              <a:latin typeface="Lato Light" panose="020F0502020204030203" pitchFamily="34" charset="0"/>
            </a:endParaRPr>
          </a:p>
        </p:txBody>
      </p:sp>
      <p:sp>
        <p:nvSpPr>
          <p:cNvPr id="46" name="Shape 6980">
            <a:extLst>
              <a:ext uri="{FF2B5EF4-FFF2-40B4-BE49-F238E27FC236}">
                <a16:creationId xmlns:a16="http://schemas.microsoft.com/office/drawing/2014/main" id="{C5E2AD68-5B21-0BF1-074E-C6D5406E9837}"/>
              </a:ext>
            </a:extLst>
          </p:cNvPr>
          <p:cNvSpPr/>
          <p:nvPr/>
        </p:nvSpPr>
        <p:spPr>
          <a:xfrm>
            <a:off x="2327659" y="1624480"/>
            <a:ext cx="1264209" cy="1264210"/>
          </a:xfrm>
          <a:prstGeom prst="rect">
            <a:avLst/>
          </a:prstGeom>
          <a:solidFill>
            <a:schemeClr val="bg1">
              <a:lumMod val="75000"/>
            </a:schemeClr>
          </a:solidFill>
          <a:ln w="12700" cap="flat">
            <a:noFill/>
            <a:miter lim="400000"/>
          </a:ln>
          <a:effectLst/>
        </p:spPr>
        <p:txBody>
          <a:bodyPr wrap="square" lIns="0" tIns="0" rIns="0" bIns="0" numCol="1" anchor="ctr">
            <a:noAutofit/>
          </a:bodyPr>
          <a:lstStyle/>
          <a:p>
            <a:pPr>
              <a:defRPr>
                <a:solidFill>
                  <a:srgbClr val="4C4C4C"/>
                </a:solidFill>
              </a:defRPr>
            </a:pPr>
            <a:endParaRPr sz="1899" dirty="0">
              <a:solidFill>
                <a:schemeClr val="bg1">
                  <a:lumMod val="90000"/>
                </a:schemeClr>
              </a:solidFill>
              <a:latin typeface="Lato Light" panose="020F0502020204030203" pitchFamily="34" charset="0"/>
            </a:endParaRPr>
          </a:p>
        </p:txBody>
      </p:sp>
      <p:sp>
        <p:nvSpPr>
          <p:cNvPr id="47" name="Shape 6983">
            <a:extLst>
              <a:ext uri="{FF2B5EF4-FFF2-40B4-BE49-F238E27FC236}">
                <a16:creationId xmlns:a16="http://schemas.microsoft.com/office/drawing/2014/main" id="{31B0C32A-5721-DD59-1858-C721C2600404}"/>
              </a:ext>
            </a:extLst>
          </p:cNvPr>
          <p:cNvSpPr/>
          <p:nvPr/>
        </p:nvSpPr>
        <p:spPr>
          <a:xfrm>
            <a:off x="1015826" y="2936315"/>
            <a:ext cx="1264209" cy="1264210"/>
          </a:xfrm>
          <a:prstGeom prst="rect">
            <a:avLst/>
          </a:prstGeom>
          <a:solidFill>
            <a:schemeClr val="bg1">
              <a:lumMod val="75000"/>
            </a:schemeClr>
          </a:solidFill>
          <a:ln w="12700" cap="flat">
            <a:noFill/>
            <a:miter lim="400000"/>
          </a:ln>
          <a:effectLst/>
        </p:spPr>
        <p:txBody>
          <a:bodyPr wrap="square" lIns="0" tIns="0" rIns="0" bIns="0" numCol="1" anchor="ctr">
            <a:noAutofit/>
          </a:bodyPr>
          <a:lstStyle/>
          <a:p>
            <a:pPr>
              <a:defRPr>
                <a:solidFill>
                  <a:srgbClr val="4C4C4C"/>
                </a:solidFill>
              </a:defRPr>
            </a:pPr>
            <a:endParaRPr sz="1899" dirty="0">
              <a:solidFill>
                <a:schemeClr val="bg1">
                  <a:lumMod val="90000"/>
                </a:schemeClr>
              </a:solidFill>
              <a:latin typeface="Lato Light" panose="020F0502020204030203" pitchFamily="34" charset="0"/>
            </a:endParaRPr>
          </a:p>
        </p:txBody>
      </p:sp>
      <p:sp>
        <p:nvSpPr>
          <p:cNvPr id="48" name="Shape 6986">
            <a:extLst>
              <a:ext uri="{FF2B5EF4-FFF2-40B4-BE49-F238E27FC236}">
                <a16:creationId xmlns:a16="http://schemas.microsoft.com/office/drawing/2014/main" id="{26FCFE1C-3915-9350-40F6-437E3D08B487}"/>
              </a:ext>
            </a:extLst>
          </p:cNvPr>
          <p:cNvSpPr/>
          <p:nvPr/>
        </p:nvSpPr>
        <p:spPr>
          <a:xfrm>
            <a:off x="2327659" y="2936315"/>
            <a:ext cx="1264209" cy="1264210"/>
          </a:xfrm>
          <a:prstGeom prst="rect">
            <a:avLst/>
          </a:prstGeom>
          <a:solidFill>
            <a:schemeClr val="bg1">
              <a:lumMod val="75000"/>
            </a:schemeClr>
          </a:solidFill>
          <a:ln w="12700" cap="flat">
            <a:noFill/>
            <a:miter lim="400000"/>
          </a:ln>
          <a:effectLst/>
        </p:spPr>
        <p:txBody>
          <a:bodyPr wrap="square" lIns="0" tIns="0" rIns="0" bIns="0" numCol="1" anchor="ctr">
            <a:noAutofit/>
          </a:bodyPr>
          <a:lstStyle/>
          <a:p>
            <a:pPr>
              <a:defRPr>
                <a:solidFill>
                  <a:srgbClr val="4C4C4C"/>
                </a:solidFill>
              </a:defRPr>
            </a:pPr>
            <a:endParaRPr sz="1899" dirty="0">
              <a:solidFill>
                <a:schemeClr val="bg1">
                  <a:lumMod val="90000"/>
                </a:schemeClr>
              </a:solidFill>
              <a:latin typeface="Lato Light" panose="020F0502020204030203" pitchFamily="34" charset="0"/>
            </a:endParaRPr>
          </a:p>
        </p:txBody>
      </p:sp>
      <p:sp>
        <p:nvSpPr>
          <p:cNvPr id="49" name="Freeform 29">
            <a:extLst>
              <a:ext uri="{FF2B5EF4-FFF2-40B4-BE49-F238E27FC236}">
                <a16:creationId xmlns:a16="http://schemas.microsoft.com/office/drawing/2014/main" id="{26A362AA-B3BB-919F-37C2-707C325D057B}"/>
              </a:ext>
            </a:extLst>
          </p:cNvPr>
          <p:cNvSpPr>
            <a:spLocks noChangeArrowheads="1"/>
          </p:cNvSpPr>
          <p:nvPr/>
        </p:nvSpPr>
        <p:spPr bwMode="auto">
          <a:xfrm>
            <a:off x="1467935" y="3280055"/>
            <a:ext cx="359989" cy="576729"/>
          </a:xfrm>
          <a:custGeom>
            <a:avLst/>
            <a:gdLst>
              <a:gd name="connsiteX0" fmla="*/ 252413 w 561616"/>
              <a:gd name="connsiteY0" fmla="*/ 533400 h 899752"/>
              <a:gd name="connsiteX1" fmla="*/ 309199 w 561616"/>
              <a:gd name="connsiteY1" fmla="*/ 533400 h 899752"/>
              <a:gd name="connsiteX2" fmla="*/ 309199 w 561616"/>
              <a:gd name="connsiteY2" fmla="*/ 590188 h 899752"/>
              <a:gd name="connsiteX3" fmla="*/ 252413 w 561616"/>
              <a:gd name="connsiteY3" fmla="*/ 590188 h 899752"/>
              <a:gd name="connsiteX4" fmla="*/ 252763 w 561616"/>
              <a:gd name="connsiteY4" fmla="*/ 478263 h 899752"/>
              <a:gd name="connsiteX5" fmla="*/ 252763 w 561616"/>
              <a:gd name="connsiteY5" fmla="*/ 490131 h 899752"/>
              <a:gd name="connsiteX6" fmla="*/ 153527 w 561616"/>
              <a:gd name="connsiteY6" fmla="*/ 589389 h 899752"/>
              <a:gd name="connsiteX7" fmla="*/ 112179 w 561616"/>
              <a:gd name="connsiteY7" fmla="*/ 688648 h 899752"/>
              <a:gd name="connsiteX8" fmla="*/ 112179 w 561616"/>
              <a:gd name="connsiteY8" fmla="*/ 703033 h 899752"/>
              <a:gd name="connsiteX9" fmla="*/ 252763 w 561616"/>
              <a:gd name="connsiteY9" fmla="*/ 646931 h 899752"/>
              <a:gd name="connsiteX10" fmla="*/ 308853 w 561616"/>
              <a:gd name="connsiteY10" fmla="*/ 646931 h 899752"/>
              <a:gd name="connsiteX11" fmla="*/ 449436 w 561616"/>
              <a:gd name="connsiteY11" fmla="*/ 703033 h 899752"/>
              <a:gd name="connsiteX12" fmla="*/ 449436 w 561616"/>
              <a:gd name="connsiteY12" fmla="*/ 688648 h 899752"/>
              <a:gd name="connsiteX13" fmla="*/ 408088 w 561616"/>
              <a:gd name="connsiteY13" fmla="*/ 589389 h 899752"/>
              <a:gd name="connsiteX14" fmla="*/ 308853 w 561616"/>
              <a:gd name="connsiteY14" fmla="*/ 490131 h 899752"/>
              <a:gd name="connsiteX15" fmla="*/ 308853 w 561616"/>
              <a:gd name="connsiteY15" fmla="*/ 478263 h 899752"/>
              <a:gd name="connsiteX16" fmla="*/ 56089 w 561616"/>
              <a:gd name="connsiteY16" fmla="*/ 141287 h 899752"/>
              <a:gd name="connsiteX17" fmla="*/ 112179 w 561616"/>
              <a:gd name="connsiteY17" fmla="*/ 141287 h 899752"/>
              <a:gd name="connsiteX18" fmla="*/ 112179 w 561616"/>
              <a:gd name="connsiteY18" fmla="*/ 212135 h 899752"/>
              <a:gd name="connsiteX19" fmla="*/ 152089 w 561616"/>
              <a:gd name="connsiteY19" fmla="*/ 309955 h 899752"/>
              <a:gd name="connsiteX20" fmla="*/ 409526 w 561616"/>
              <a:gd name="connsiteY20" fmla="*/ 309955 h 899752"/>
              <a:gd name="connsiteX21" fmla="*/ 449436 w 561616"/>
              <a:gd name="connsiteY21" fmla="*/ 212135 h 899752"/>
              <a:gd name="connsiteX22" fmla="*/ 449436 w 561616"/>
              <a:gd name="connsiteY22" fmla="*/ 141287 h 899752"/>
              <a:gd name="connsiteX23" fmla="*/ 505526 w 561616"/>
              <a:gd name="connsiteY23" fmla="*/ 141287 h 899752"/>
              <a:gd name="connsiteX24" fmla="*/ 505526 w 561616"/>
              <a:gd name="connsiteY24" fmla="*/ 212135 h 899752"/>
              <a:gd name="connsiteX25" fmla="*/ 447998 w 561616"/>
              <a:gd name="connsiteY25" fmla="*/ 350953 h 899752"/>
              <a:gd name="connsiteX26" fmla="*/ 364942 w 561616"/>
              <a:gd name="connsiteY26" fmla="*/ 434028 h 899752"/>
              <a:gd name="connsiteX27" fmla="*/ 364942 w 561616"/>
              <a:gd name="connsiteY27" fmla="*/ 466755 h 899752"/>
              <a:gd name="connsiteX28" fmla="*/ 447998 w 561616"/>
              <a:gd name="connsiteY28" fmla="*/ 549830 h 899752"/>
              <a:gd name="connsiteX29" fmla="*/ 505526 w 561616"/>
              <a:gd name="connsiteY29" fmla="*/ 688648 h 899752"/>
              <a:gd name="connsiteX30" fmla="*/ 505526 w 561616"/>
              <a:gd name="connsiteY30" fmla="*/ 787547 h 899752"/>
              <a:gd name="connsiteX31" fmla="*/ 561616 w 561616"/>
              <a:gd name="connsiteY31" fmla="*/ 787547 h 899752"/>
              <a:gd name="connsiteX32" fmla="*/ 561616 w 561616"/>
              <a:gd name="connsiteY32" fmla="*/ 899752 h 899752"/>
              <a:gd name="connsiteX33" fmla="*/ 0 w 561616"/>
              <a:gd name="connsiteY33" fmla="*/ 899752 h 899752"/>
              <a:gd name="connsiteX34" fmla="*/ 0 w 561616"/>
              <a:gd name="connsiteY34" fmla="*/ 787547 h 899752"/>
              <a:gd name="connsiteX35" fmla="*/ 56089 w 561616"/>
              <a:gd name="connsiteY35" fmla="*/ 787547 h 899752"/>
              <a:gd name="connsiteX36" fmla="*/ 56089 w 561616"/>
              <a:gd name="connsiteY36" fmla="*/ 688648 h 899752"/>
              <a:gd name="connsiteX37" fmla="*/ 113977 w 561616"/>
              <a:gd name="connsiteY37" fmla="*/ 549830 h 899752"/>
              <a:gd name="connsiteX38" fmla="*/ 196673 w 561616"/>
              <a:gd name="connsiteY38" fmla="*/ 466755 h 899752"/>
              <a:gd name="connsiteX39" fmla="*/ 196673 w 561616"/>
              <a:gd name="connsiteY39" fmla="*/ 434028 h 899752"/>
              <a:gd name="connsiteX40" fmla="*/ 113977 w 561616"/>
              <a:gd name="connsiteY40" fmla="*/ 350953 h 899752"/>
              <a:gd name="connsiteX41" fmla="*/ 56089 w 561616"/>
              <a:gd name="connsiteY41" fmla="*/ 212135 h 899752"/>
              <a:gd name="connsiteX42" fmla="*/ 0 w 561616"/>
              <a:gd name="connsiteY42" fmla="*/ 0 h 899752"/>
              <a:gd name="connsiteX43" fmla="*/ 561616 w 561616"/>
              <a:gd name="connsiteY43" fmla="*/ 0 h 899752"/>
              <a:gd name="connsiteX44" fmla="*/ 561616 w 561616"/>
              <a:gd name="connsiteY44" fmla="*/ 112352 h 899752"/>
              <a:gd name="connsiteX45" fmla="*/ 0 w 561616"/>
              <a:gd name="connsiteY45" fmla="*/ 112352 h 899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61616" h="899752">
                <a:moveTo>
                  <a:pt x="252413" y="533400"/>
                </a:moveTo>
                <a:lnTo>
                  <a:pt x="309199" y="533400"/>
                </a:lnTo>
                <a:lnTo>
                  <a:pt x="309199" y="590188"/>
                </a:lnTo>
                <a:lnTo>
                  <a:pt x="252413" y="590188"/>
                </a:lnTo>
                <a:close/>
                <a:moveTo>
                  <a:pt x="252763" y="478263"/>
                </a:moveTo>
                <a:lnTo>
                  <a:pt x="252763" y="490131"/>
                </a:lnTo>
                <a:lnTo>
                  <a:pt x="153527" y="589389"/>
                </a:lnTo>
                <a:cubicBezTo>
                  <a:pt x="126921" y="616002"/>
                  <a:pt x="112179" y="651246"/>
                  <a:pt x="112179" y="688648"/>
                </a:cubicBezTo>
                <a:lnTo>
                  <a:pt x="112179" y="703033"/>
                </a:lnTo>
                <a:lnTo>
                  <a:pt x="252763" y="646931"/>
                </a:lnTo>
                <a:lnTo>
                  <a:pt x="308853" y="646931"/>
                </a:lnTo>
                <a:lnTo>
                  <a:pt x="449436" y="703033"/>
                </a:lnTo>
                <a:lnTo>
                  <a:pt x="449436" y="688648"/>
                </a:lnTo>
                <a:cubicBezTo>
                  <a:pt x="449436" y="651246"/>
                  <a:pt x="434695" y="616002"/>
                  <a:pt x="408088" y="589389"/>
                </a:cubicBezTo>
                <a:lnTo>
                  <a:pt x="308853" y="490131"/>
                </a:lnTo>
                <a:lnTo>
                  <a:pt x="308853" y="478263"/>
                </a:lnTo>
                <a:close/>
                <a:moveTo>
                  <a:pt x="56089" y="141287"/>
                </a:moveTo>
                <a:lnTo>
                  <a:pt x="112179" y="141287"/>
                </a:lnTo>
                <a:lnTo>
                  <a:pt x="112179" y="212135"/>
                </a:lnTo>
                <a:cubicBezTo>
                  <a:pt x="112179" y="248817"/>
                  <a:pt x="126561" y="283701"/>
                  <a:pt x="152089" y="309955"/>
                </a:cubicBezTo>
                <a:lnTo>
                  <a:pt x="409526" y="309955"/>
                </a:lnTo>
                <a:cubicBezTo>
                  <a:pt x="435054" y="283701"/>
                  <a:pt x="449436" y="248817"/>
                  <a:pt x="449436" y="212135"/>
                </a:cubicBezTo>
                <a:lnTo>
                  <a:pt x="449436" y="141287"/>
                </a:lnTo>
                <a:lnTo>
                  <a:pt x="505526" y="141287"/>
                </a:lnTo>
                <a:lnTo>
                  <a:pt x="505526" y="212135"/>
                </a:lnTo>
                <a:cubicBezTo>
                  <a:pt x="505526" y="264641"/>
                  <a:pt x="485032" y="313911"/>
                  <a:pt x="447998" y="350953"/>
                </a:cubicBezTo>
                <a:lnTo>
                  <a:pt x="364942" y="434028"/>
                </a:lnTo>
                <a:lnTo>
                  <a:pt x="364942" y="466755"/>
                </a:lnTo>
                <a:lnTo>
                  <a:pt x="447998" y="549830"/>
                </a:lnTo>
                <a:cubicBezTo>
                  <a:pt x="485032" y="586872"/>
                  <a:pt x="505526" y="636142"/>
                  <a:pt x="505526" y="688648"/>
                </a:cubicBezTo>
                <a:lnTo>
                  <a:pt x="505526" y="787547"/>
                </a:lnTo>
                <a:lnTo>
                  <a:pt x="561616" y="787547"/>
                </a:lnTo>
                <a:lnTo>
                  <a:pt x="561616" y="899752"/>
                </a:lnTo>
                <a:lnTo>
                  <a:pt x="0" y="899752"/>
                </a:lnTo>
                <a:lnTo>
                  <a:pt x="0" y="787547"/>
                </a:lnTo>
                <a:lnTo>
                  <a:pt x="56089" y="787547"/>
                </a:lnTo>
                <a:lnTo>
                  <a:pt x="56089" y="688648"/>
                </a:lnTo>
                <a:cubicBezTo>
                  <a:pt x="56089" y="636142"/>
                  <a:pt x="76584" y="586872"/>
                  <a:pt x="113977" y="549830"/>
                </a:cubicBezTo>
                <a:lnTo>
                  <a:pt x="196673" y="466755"/>
                </a:lnTo>
                <a:lnTo>
                  <a:pt x="196673" y="434028"/>
                </a:lnTo>
                <a:lnTo>
                  <a:pt x="113977" y="350953"/>
                </a:lnTo>
                <a:cubicBezTo>
                  <a:pt x="76584" y="313911"/>
                  <a:pt x="56089" y="264641"/>
                  <a:pt x="56089" y="212135"/>
                </a:cubicBezTo>
                <a:close/>
                <a:moveTo>
                  <a:pt x="0" y="0"/>
                </a:moveTo>
                <a:lnTo>
                  <a:pt x="561616" y="0"/>
                </a:lnTo>
                <a:lnTo>
                  <a:pt x="561616" y="112352"/>
                </a:lnTo>
                <a:lnTo>
                  <a:pt x="0" y="112352"/>
                </a:lnTo>
                <a:close/>
              </a:path>
            </a:pathLst>
          </a:custGeom>
          <a:solidFill>
            <a:schemeClr val="bg1">
              <a:lumMod val="90000"/>
            </a:schemeClr>
          </a:solidFill>
          <a:ln>
            <a:noFill/>
          </a:ln>
          <a:effectLst/>
        </p:spPr>
        <p:txBody>
          <a:bodyPr wrap="square" anchor="ctr">
            <a:noAutofit/>
          </a:bodyPr>
          <a:lstStyle/>
          <a:p>
            <a:endParaRPr lang="en-US" sz="525" dirty="0">
              <a:solidFill>
                <a:schemeClr val="bg1">
                  <a:lumMod val="90000"/>
                </a:schemeClr>
              </a:solidFill>
              <a:latin typeface="Lato Light" panose="020F0502020204030203" pitchFamily="34" charset="0"/>
            </a:endParaRPr>
          </a:p>
        </p:txBody>
      </p:sp>
      <p:sp>
        <p:nvSpPr>
          <p:cNvPr id="50" name="Freeform 30">
            <a:extLst>
              <a:ext uri="{FF2B5EF4-FFF2-40B4-BE49-F238E27FC236}">
                <a16:creationId xmlns:a16="http://schemas.microsoft.com/office/drawing/2014/main" id="{87B1B552-DC7C-5BEF-C995-97038DB3D56E}"/>
              </a:ext>
            </a:extLst>
          </p:cNvPr>
          <p:cNvSpPr>
            <a:spLocks noChangeArrowheads="1"/>
          </p:cNvSpPr>
          <p:nvPr/>
        </p:nvSpPr>
        <p:spPr bwMode="auto">
          <a:xfrm>
            <a:off x="2671206" y="1968221"/>
            <a:ext cx="576728" cy="576730"/>
          </a:xfrm>
          <a:custGeom>
            <a:avLst/>
            <a:gdLst>
              <a:gd name="connsiteX0" fmla="*/ 0 w 899752"/>
              <a:gd name="connsiteY0" fmla="*/ 590550 h 899753"/>
              <a:gd name="connsiteX1" fmla="*/ 85362 w 899752"/>
              <a:gd name="connsiteY1" fmla="*/ 590550 h 899753"/>
              <a:gd name="connsiteX2" fmla="*/ 85362 w 899752"/>
              <a:gd name="connsiteY2" fmla="*/ 899753 h 899753"/>
              <a:gd name="connsiteX3" fmla="*/ 0 w 899752"/>
              <a:gd name="connsiteY3" fmla="*/ 899753 h 899753"/>
              <a:gd name="connsiteX4" fmla="*/ 337632 w 899752"/>
              <a:gd name="connsiteY4" fmla="*/ 506773 h 899753"/>
              <a:gd name="connsiteX5" fmla="*/ 534122 w 899752"/>
              <a:gd name="connsiteY5" fmla="*/ 506773 h 899753"/>
              <a:gd name="connsiteX6" fmla="*/ 534122 w 899752"/>
              <a:gd name="connsiteY6" fmla="*/ 534861 h 899753"/>
              <a:gd name="connsiteX7" fmla="*/ 421842 w 899752"/>
              <a:gd name="connsiteY7" fmla="*/ 619126 h 899753"/>
              <a:gd name="connsiteX8" fmla="*/ 393772 w 899752"/>
              <a:gd name="connsiteY8" fmla="*/ 619126 h 899753"/>
              <a:gd name="connsiteX9" fmla="*/ 393772 w 899752"/>
              <a:gd name="connsiteY9" fmla="*/ 647214 h 899753"/>
              <a:gd name="connsiteX10" fmla="*/ 466466 w 899752"/>
              <a:gd name="connsiteY10" fmla="*/ 647214 h 899753"/>
              <a:gd name="connsiteX11" fmla="*/ 590262 w 899752"/>
              <a:gd name="connsiteY11" fmla="*/ 619126 h 899753"/>
              <a:gd name="connsiteX12" fmla="*/ 711179 w 899752"/>
              <a:gd name="connsiteY12" fmla="*/ 536662 h 899753"/>
              <a:gd name="connsiteX13" fmla="*/ 822020 w 899752"/>
              <a:gd name="connsiteY13" fmla="*/ 506773 h 899753"/>
              <a:gd name="connsiteX14" fmla="*/ 899752 w 899752"/>
              <a:gd name="connsiteY14" fmla="*/ 534861 h 899753"/>
              <a:gd name="connsiteX15" fmla="*/ 635966 w 899752"/>
              <a:gd name="connsiteY15" fmla="*/ 732558 h 899753"/>
              <a:gd name="connsiteX16" fmla="*/ 470784 w 899752"/>
              <a:gd name="connsiteY16" fmla="*/ 798097 h 899753"/>
              <a:gd name="connsiteX17" fmla="*/ 187565 w 899752"/>
              <a:gd name="connsiteY17" fmla="*/ 842030 h 899753"/>
              <a:gd name="connsiteX18" fmla="*/ 150138 w 899752"/>
              <a:gd name="connsiteY18" fmla="*/ 844190 h 899753"/>
              <a:gd name="connsiteX19" fmla="*/ 112712 w 899752"/>
              <a:gd name="connsiteY19" fmla="*/ 844190 h 899753"/>
              <a:gd name="connsiteX20" fmla="*/ 112712 w 899752"/>
              <a:gd name="connsiteY20" fmla="*/ 647214 h 899753"/>
              <a:gd name="connsiteX21" fmla="*/ 168132 w 899752"/>
              <a:gd name="connsiteY21" fmla="*/ 583475 h 899753"/>
              <a:gd name="connsiteX22" fmla="*/ 337632 w 899752"/>
              <a:gd name="connsiteY22" fmla="*/ 506773 h 899753"/>
              <a:gd name="connsiteX23" fmla="*/ 563563 w 899752"/>
              <a:gd name="connsiteY23" fmla="*/ 254000 h 899753"/>
              <a:gd name="connsiteX24" fmla="*/ 675915 w 899752"/>
              <a:gd name="connsiteY24" fmla="*/ 366353 h 899753"/>
              <a:gd name="connsiteX25" fmla="*/ 563563 w 899752"/>
              <a:gd name="connsiteY25" fmla="*/ 479065 h 899753"/>
              <a:gd name="connsiteX26" fmla="*/ 450850 w 899752"/>
              <a:gd name="connsiteY26" fmla="*/ 366353 h 899753"/>
              <a:gd name="connsiteX27" fmla="*/ 563563 w 899752"/>
              <a:gd name="connsiteY27" fmla="*/ 254000 h 899753"/>
              <a:gd name="connsiteX28" fmla="*/ 703083 w 899752"/>
              <a:gd name="connsiteY28" fmla="*/ 84138 h 899753"/>
              <a:gd name="connsiteX29" fmla="*/ 787041 w 899752"/>
              <a:gd name="connsiteY29" fmla="*/ 168708 h 899753"/>
              <a:gd name="connsiteX30" fmla="*/ 703083 w 899752"/>
              <a:gd name="connsiteY30" fmla="*/ 253639 h 899753"/>
              <a:gd name="connsiteX31" fmla="*/ 619125 w 899752"/>
              <a:gd name="connsiteY31" fmla="*/ 168708 h 899753"/>
              <a:gd name="connsiteX32" fmla="*/ 703083 w 899752"/>
              <a:gd name="connsiteY32" fmla="*/ 84138 h 899753"/>
              <a:gd name="connsiteX33" fmla="*/ 562769 w 899752"/>
              <a:gd name="connsiteY33" fmla="*/ 0 h 899753"/>
              <a:gd name="connsiteX34" fmla="*/ 618766 w 899752"/>
              <a:gd name="connsiteY34" fmla="*/ 56177 h 899753"/>
              <a:gd name="connsiteX35" fmla="*/ 562769 w 899752"/>
              <a:gd name="connsiteY35" fmla="*/ 112353 h 899753"/>
              <a:gd name="connsiteX36" fmla="*/ 506412 w 899752"/>
              <a:gd name="connsiteY36" fmla="*/ 56177 h 899753"/>
              <a:gd name="connsiteX37" fmla="*/ 562769 w 899752"/>
              <a:gd name="connsiteY37" fmla="*/ 0 h 899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99752" h="899753">
                <a:moveTo>
                  <a:pt x="0" y="590550"/>
                </a:moveTo>
                <a:lnTo>
                  <a:pt x="85362" y="590550"/>
                </a:lnTo>
                <a:lnTo>
                  <a:pt x="85362" y="899753"/>
                </a:lnTo>
                <a:lnTo>
                  <a:pt x="0" y="899753"/>
                </a:lnTo>
                <a:close/>
                <a:moveTo>
                  <a:pt x="337632" y="506773"/>
                </a:moveTo>
                <a:lnTo>
                  <a:pt x="534122" y="506773"/>
                </a:lnTo>
                <a:lnTo>
                  <a:pt x="534122" y="534861"/>
                </a:lnTo>
                <a:cubicBezTo>
                  <a:pt x="534122" y="597159"/>
                  <a:pt x="484100" y="619126"/>
                  <a:pt x="421842" y="619126"/>
                </a:cubicBezTo>
                <a:lnTo>
                  <a:pt x="393772" y="619126"/>
                </a:lnTo>
                <a:lnTo>
                  <a:pt x="393772" y="647214"/>
                </a:lnTo>
                <a:lnTo>
                  <a:pt x="466466" y="647214"/>
                </a:lnTo>
                <a:cubicBezTo>
                  <a:pt x="509651" y="647214"/>
                  <a:pt x="551756" y="637131"/>
                  <a:pt x="590262" y="619126"/>
                </a:cubicBezTo>
                <a:lnTo>
                  <a:pt x="711179" y="536662"/>
                </a:lnTo>
                <a:cubicBezTo>
                  <a:pt x="745727" y="517216"/>
                  <a:pt x="785313" y="506413"/>
                  <a:pt x="822020" y="506773"/>
                </a:cubicBezTo>
                <a:cubicBezTo>
                  <a:pt x="850810" y="506773"/>
                  <a:pt x="877800" y="512895"/>
                  <a:pt x="899752" y="534861"/>
                </a:cubicBezTo>
                <a:lnTo>
                  <a:pt x="635966" y="732558"/>
                </a:lnTo>
                <a:cubicBezTo>
                  <a:pt x="587743" y="768929"/>
                  <a:pt x="530884" y="791255"/>
                  <a:pt x="470784" y="798097"/>
                </a:cubicBezTo>
                <a:lnTo>
                  <a:pt x="187565" y="842030"/>
                </a:lnTo>
                <a:cubicBezTo>
                  <a:pt x="174970" y="843470"/>
                  <a:pt x="162734" y="844190"/>
                  <a:pt x="150138" y="844190"/>
                </a:cubicBezTo>
                <a:lnTo>
                  <a:pt x="112712" y="844190"/>
                </a:lnTo>
                <a:lnTo>
                  <a:pt x="112712" y="647214"/>
                </a:lnTo>
                <a:lnTo>
                  <a:pt x="168132" y="583475"/>
                </a:lnTo>
                <a:cubicBezTo>
                  <a:pt x="210957" y="534501"/>
                  <a:pt x="272495" y="506773"/>
                  <a:pt x="337632" y="506773"/>
                </a:cubicBezTo>
                <a:close/>
                <a:moveTo>
                  <a:pt x="563563" y="254000"/>
                </a:moveTo>
                <a:cubicBezTo>
                  <a:pt x="625501" y="254000"/>
                  <a:pt x="675915" y="304055"/>
                  <a:pt x="675915" y="366353"/>
                </a:cubicBezTo>
                <a:cubicBezTo>
                  <a:pt x="675915" y="428651"/>
                  <a:pt x="625501" y="479065"/>
                  <a:pt x="563563" y="479065"/>
                </a:cubicBezTo>
                <a:cubicBezTo>
                  <a:pt x="501264" y="479065"/>
                  <a:pt x="450850" y="428651"/>
                  <a:pt x="450850" y="366353"/>
                </a:cubicBezTo>
                <a:cubicBezTo>
                  <a:pt x="450850" y="304055"/>
                  <a:pt x="501264" y="254000"/>
                  <a:pt x="563563" y="254000"/>
                </a:cubicBezTo>
                <a:close/>
                <a:moveTo>
                  <a:pt x="703083" y="84138"/>
                </a:moveTo>
                <a:cubicBezTo>
                  <a:pt x="749368" y="84138"/>
                  <a:pt x="787041" y="122086"/>
                  <a:pt x="787041" y="168708"/>
                </a:cubicBezTo>
                <a:cubicBezTo>
                  <a:pt x="787041" y="215691"/>
                  <a:pt x="749368" y="253639"/>
                  <a:pt x="703083" y="253639"/>
                </a:cubicBezTo>
                <a:cubicBezTo>
                  <a:pt x="656799" y="253639"/>
                  <a:pt x="619125" y="215691"/>
                  <a:pt x="619125" y="168708"/>
                </a:cubicBezTo>
                <a:cubicBezTo>
                  <a:pt x="619125" y="122086"/>
                  <a:pt x="656799" y="84138"/>
                  <a:pt x="703083" y="84138"/>
                </a:cubicBezTo>
                <a:close/>
                <a:moveTo>
                  <a:pt x="562769" y="0"/>
                </a:moveTo>
                <a:cubicBezTo>
                  <a:pt x="593639" y="0"/>
                  <a:pt x="618766" y="25208"/>
                  <a:pt x="618766" y="56177"/>
                </a:cubicBezTo>
                <a:cubicBezTo>
                  <a:pt x="618766" y="87146"/>
                  <a:pt x="593639" y="112353"/>
                  <a:pt x="562769" y="112353"/>
                </a:cubicBezTo>
                <a:cubicBezTo>
                  <a:pt x="531539" y="112353"/>
                  <a:pt x="506412" y="87146"/>
                  <a:pt x="506412" y="56177"/>
                </a:cubicBezTo>
                <a:cubicBezTo>
                  <a:pt x="506412" y="25208"/>
                  <a:pt x="531539" y="0"/>
                  <a:pt x="562769" y="0"/>
                </a:cubicBezTo>
                <a:close/>
              </a:path>
            </a:pathLst>
          </a:custGeom>
          <a:solidFill>
            <a:schemeClr val="bg1">
              <a:lumMod val="90000"/>
            </a:schemeClr>
          </a:solidFill>
          <a:ln>
            <a:noFill/>
          </a:ln>
          <a:effectLst/>
        </p:spPr>
        <p:txBody>
          <a:bodyPr wrap="square" anchor="ctr">
            <a:noAutofit/>
          </a:bodyPr>
          <a:lstStyle/>
          <a:p>
            <a:endParaRPr lang="en-US" sz="525" dirty="0">
              <a:latin typeface="Lato Light" panose="020F0502020204030203" pitchFamily="34" charset="0"/>
            </a:endParaRPr>
          </a:p>
        </p:txBody>
      </p:sp>
      <p:sp>
        <p:nvSpPr>
          <p:cNvPr id="51" name="Freeform 31">
            <a:extLst>
              <a:ext uri="{FF2B5EF4-FFF2-40B4-BE49-F238E27FC236}">
                <a16:creationId xmlns:a16="http://schemas.microsoft.com/office/drawing/2014/main" id="{46406DA3-D414-5081-604D-2A9E51550DEA}"/>
              </a:ext>
            </a:extLst>
          </p:cNvPr>
          <p:cNvSpPr>
            <a:spLocks noChangeArrowheads="1"/>
          </p:cNvSpPr>
          <p:nvPr/>
        </p:nvSpPr>
        <p:spPr bwMode="auto">
          <a:xfrm>
            <a:off x="2671203" y="3280055"/>
            <a:ext cx="576731" cy="576731"/>
          </a:xfrm>
          <a:custGeom>
            <a:avLst/>
            <a:gdLst>
              <a:gd name="connsiteX0" fmla="*/ 57150 w 899753"/>
              <a:gd name="connsiteY0" fmla="*/ 225425 h 899754"/>
              <a:gd name="connsiteX1" fmla="*/ 113290 w 899753"/>
              <a:gd name="connsiteY1" fmla="*/ 225425 h 899754"/>
              <a:gd name="connsiteX2" fmla="*/ 113290 w 899753"/>
              <a:gd name="connsiteY2" fmla="*/ 562409 h 899754"/>
              <a:gd name="connsiteX3" fmla="*/ 422780 w 899753"/>
              <a:gd name="connsiteY3" fmla="*/ 562409 h 899754"/>
              <a:gd name="connsiteX4" fmla="*/ 478920 w 899753"/>
              <a:gd name="connsiteY4" fmla="*/ 562409 h 899754"/>
              <a:gd name="connsiteX5" fmla="*/ 788050 w 899753"/>
              <a:gd name="connsiteY5" fmla="*/ 562409 h 899754"/>
              <a:gd name="connsiteX6" fmla="*/ 788050 w 899753"/>
              <a:gd name="connsiteY6" fmla="*/ 225425 h 899754"/>
              <a:gd name="connsiteX7" fmla="*/ 844190 w 899753"/>
              <a:gd name="connsiteY7" fmla="*/ 225425 h 899754"/>
              <a:gd name="connsiteX8" fmla="*/ 844190 w 899753"/>
              <a:gd name="connsiteY8" fmla="*/ 618873 h 899754"/>
              <a:gd name="connsiteX9" fmla="*/ 478920 w 899753"/>
              <a:gd name="connsiteY9" fmla="*/ 618873 h 899754"/>
              <a:gd name="connsiteX10" fmla="*/ 478920 w 899753"/>
              <a:gd name="connsiteY10" fmla="*/ 803729 h 899754"/>
              <a:gd name="connsiteX11" fmla="*/ 490436 w 899753"/>
              <a:gd name="connsiteY11" fmla="*/ 815597 h 899754"/>
              <a:gd name="connsiteX12" fmla="*/ 518506 w 899753"/>
              <a:gd name="connsiteY12" fmla="*/ 843649 h 899754"/>
              <a:gd name="connsiteX13" fmla="*/ 591200 w 899753"/>
              <a:gd name="connsiteY13" fmla="*/ 843649 h 899754"/>
              <a:gd name="connsiteX14" fmla="*/ 591200 w 899753"/>
              <a:gd name="connsiteY14" fmla="*/ 899754 h 899754"/>
              <a:gd name="connsiteX15" fmla="*/ 495114 w 899753"/>
              <a:gd name="connsiteY15" fmla="*/ 899754 h 899754"/>
              <a:gd name="connsiteX16" fmla="*/ 450850 w 899753"/>
              <a:gd name="connsiteY16" fmla="*/ 855158 h 899754"/>
              <a:gd name="connsiteX17" fmla="*/ 406226 w 899753"/>
              <a:gd name="connsiteY17" fmla="*/ 899754 h 899754"/>
              <a:gd name="connsiteX18" fmla="*/ 310140 w 899753"/>
              <a:gd name="connsiteY18" fmla="*/ 899754 h 899754"/>
              <a:gd name="connsiteX19" fmla="*/ 310140 w 899753"/>
              <a:gd name="connsiteY19" fmla="*/ 843649 h 899754"/>
              <a:gd name="connsiteX20" fmla="*/ 382834 w 899753"/>
              <a:gd name="connsiteY20" fmla="*/ 843649 h 899754"/>
              <a:gd name="connsiteX21" fmla="*/ 410904 w 899753"/>
              <a:gd name="connsiteY21" fmla="*/ 815597 h 899754"/>
              <a:gd name="connsiteX22" fmla="*/ 422780 w 899753"/>
              <a:gd name="connsiteY22" fmla="*/ 803729 h 899754"/>
              <a:gd name="connsiteX23" fmla="*/ 422780 w 899753"/>
              <a:gd name="connsiteY23" fmla="*/ 618873 h 899754"/>
              <a:gd name="connsiteX24" fmla="*/ 57150 w 899753"/>
              <a:gd name="connsiteY24" fmla="*/ 618873 h 899754"/>
              <a:gd name="connsiteX25" fmla="*/ 672018 w 899753"/>
              <a:gd name="connsiteY25" fmla="*/ 214313 h 899754"/>
              <a:gd name="connsiteX26" fmla="*/ 715603 w 899753"/>
              <a:gd name="connsiteY26" fmla="*/ 249981 h 899754"/>
              <a:gd name="connsiteX27" fmla="*/ 542343 w 899753"/>
              <a:gd name="connsiteY27" fmla="*/ 457505 h 899754"/>
              <a:gd name="connsiteX28" fmla="*/ 371965 w 899753"/>
              <a:gd name="connsiteY28" fmla="*/ 372478 h 899754"/>
              <a:gd name="connsiteX29" fmla="*/ 225721 w 899753"/>
              <a:gd name="connsiteY29" fmla="*/ 518753 h 899754"/>
              <a:gd name="connsiteX30" fmla="*/ 185738 w 899753"/>
              <a:gd name="connsiteY30" fmla="*/ 478761 h 899754"/>
              <a:gd name="connsiteX31" fmla="*/ 360799 w 899753"/>
              <a:gd name="connsiteY31" fmla="*/ 303663 h 899754"/>
              <a:gd name="connsiteX32" fmla="*/ 527935 w 899753"/>
              <a:gd name="connsiteY32" fmla="*/ 387249 h 899754"/>
              <a:gd name="connsiteX33" fmla="*/ 421973 w 899753"/>
              <a:gd name="connsiteY33" fmla="*/ 0 h 899754"/>
              <a:gd name="connsiteX34" fmla="*/ 478140 w 899753"/>
              <a:gd name="connsiteY34" fmla="*/ 0 h 899754"/>
              <a:gd name="connsiteX35" fmla="*/ 478140 w 899753"/>
              <a:gd name="connsiteY35" fmla="*/ 56380 h 899754"/>
              <a:gd name="connsiteX36" fmla="*/ 899753 w 899753"/>
              <a:gd name="connsiteY36" fmla="*/ 56380 h 899754"/>
              <a:gd name="connsiteX37" fmla="*/ 899753 w 899753"/>
              <a:gd name="connsiteY37" fmla="*/ 169501 h 899754"/>
              <a:gd name="connsiteX38" fmla="*/ 0 w 899753"/>
              <a:gd name="connsiteY38" fmla="*/ 169501 h 899754"/>
              <a:gd name="connsiteX39" fmla="*/ 0 w 899753"/>
              <a:gd name="connsiteY39" fmla="*/ 56380 h 899754"/>
              <a:gd name="connsiteX40" fmla="*/ 421973 w 899753"/>
              <a:gd name="connsiteY40" fmla="*/ 56380 h 89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99753" h="899754">
                <a:moveTo>
                  <a:pt x="57150" y="225425"/>
                </a:moveTo>
                <a:lnTo>
                  <a:pt x="113290" y="225425"/>
                </a:lnTo>
                <a:lnTo>
                  <a:pt x="113290" y="562409"/>
                </a:lnTo>
                <a:lnTo>
                  <a:pt x="422780" y="562409"/>
                </a:lnTo>
                <a:lnTo>
                  <a:pt x="478920" y="562409"/>
                </a:lnTo>
                <a:lnTo>
                  <a:pt x="788050" y="562409"/>
                </a:lnTo>
                <a:lnTo>
                  <a:pt x="788050" y="225425"/>
                </a:lnTo>
                <a:lnTo>
                  <a:pt x="844190" y="225425"/>
                </a:lnTo>
                <a:lnTo>
                  <a:pt x="844190" y="618873"/>
                </a:lnTo>
                <a:lnTo>
                  <a:pt x="478920" y="618873"/>
                </a:lnTo>
                <a:lnTo>
                  <a:pt x="478920" y="803729"/>
                </a:lnTo>
                <a:lnTo>
                  <a:pt x="490436" y="815597"/>
                </a:lnTo>
                <a:lnTo>
                  <a:pt x="518506" y="843649"/>
                </a:lnTo>
                <a:lnTo>
                  <a:pt x="591200" y="843649"/>
                </a:lnTo>
                <a:lnTo>
                  <a:pt x="591200" y="899754"/>
                </a:lnTo>
                <a:lnTo>
                  <a:pt x="495114" y="899754"/>
                </a:lnTo>
                <a:lnTo>
                  <a:pt x="450850" y="855158"/>
                </a:lnTo>
                <a:lnTo>
                  <a:pt x="406226" y="899754"/>
                </a:lnTo>
                <a:lnTo>
                  <a:pt x="310140" y="899754"/>
                </a:lnTo>
                <a:lnTo>
                  <a:pt x="310140" y="843649"/>
                </a:lnTo>
                <a:lnTo>
                  <a:pt x="382834" y="843649"/>
                </a:lnTo>
                <a:lnTo>
                  <a:pt x="410904" y="815597"/>
                </a:lnTo>
                <a:lnTo>
                  <a:pt x="422780" y="803729"/>
                </a:lnTo>
                <a:lnTo>
                  <a:pt x="422780" y="618873"/>
                </a:lnTo>
                <a:lnTo>
                  <a:pt x="57150" y="618873"/>
                </a:lnTo>
                <a:close/>
                <a:moveTo>
                  <a:pt x="672018" y="214313"/>
                </a:moveTo>
                <a:lnTo>
                  <a:pt x="715603" y="249981"/>
                </a:lnTo>
                <a:lnTo>
                  <a:pt x="542343" y="457505"/>
                </a:lnTo>
                <a:lnTo>
                  <a:pt x="371965" y="372478"/>
                </a:lnTo>
                <a:lnTo>
                  <a:pt x="225721" y="518753"/>
                </a:lnTo>
                <a:lnTo>
                  <a:pt x="185738" y="478761"/>
                </a:lnTo>
                <a:lnTo>
                  <a:pt x="360799" y="303663"/>
                </a:lnTo>
                <a:lnTo>
                  <a:pt x="527935" y="387249"/>
                </a:lnTo>
                <a:close/>
                <a:moveTo>
                  <a:pt x="421973" y="0"/>
                </a:moveTo>
                <a:lnTo>
                  <a:pt x="478140" y="0"/>
                </a:lnTo>
                <a:lnTo>
                  <a:pt x="478140" y="56380"/>
                </a:lnTo>
                <a:lnTo>
                  <a:pt x="899753" y="56380"/>
                </a:lnTo>
                <a:lnTo>
                  <a:pt x="899753" y="169501"/>
                </a:lnTo>
                <a:lnTo>
                  <a:pt x="0" y="169501"/>
                </a:lnTo>
                <a:lnTo>
                  <a:pt x="0" y="56380"/>
                </a:lnTo>
                <a:lnTo>
                  <a:pt x="421973" y="56380"/>
                </a:lnTo>
                <a:close/>
              </a:path>
            </a:pathLst>
          </a:custGeom>
          <a:solidFill>
            <a:schemeClr val="bg1">
              <a:lumMod val="90000"/>
            </a:schemeClr>
          </a:solidFill>
          <a:ln>
            <a:noFill/>
          </a:ln>
          <a:effectLst/>
        </p:spPr>
        <p:txBody>
          <a:bodyPr wrap="square" anchor="ctr">
            <a:noAutofit/>
          </a:bodyPr>
          <a:lstStyle/>
          <a:p>
            <a:endParaRPr lang="en-US" sz="525" dirty="0">
              <a:solidFill>
                <a:schemeClr val="bg1">
                  <a:lumMod val="90000"/>
                </a:schemeClr>
              </a:solidFill>
              <a:latin typeface="Lato Light" panose="020F0502020204030203" pitchFamily="34" charset="0"/>
            </a:endParaRPr>
          </a:p>
        </p:txBody>
      </p:sp>
      <p:sp>
        <p:nvSpPr>
          <p:cNvPr id="53" name="Shape 7002">
            <a:extLst>
              <a:ext uri="{FF2B5EF4-FFF2-40B4-BE49-F238E27FC236}">
                <a16:creationId xmlns:a16="http://schemas.microsoft.com/office/drawing/2014/main" id="{939DBD7B-F15A-EE66-DB7E-0187F82E70E4}"/>
              </a:ext>
            </a:extLst>
          </p:cNvPr>
          <p:cNvSpPr/>
          <p:nvPr/>
        </p:nvSpPr>
        <p:spPr>
          <a:xfrm>
            <a:off x="4082483" y="1204671"/>
            <a:ext cx="351956" cy="3463288"/>
          </a:xfrm>
          <a:custGeom>
            <a:avLst/>
            <a:gdLst/>
            <a:ahLst/>
            <a:cxnLst>
              <a:cxn ang="0">
                <a:pos x="wd2" y="hd2"/>
              </a:cxn>
              <a:cxn ang="5400000">
                <a:pos x="wd2" y="hd2"/>
              </a:cxn>
              <a:cxn ang="10800000">
                <a:pos x="wd2" y="hd2"/>
              </a:cxn>
              <a:cxn ang="16200000">
                <a:pos x="wd2" y="hd2"/>
              </a:cxn>
            </a:cxnLst>
            <a:rect l="0" t="0" r="r" b="b"/>
            <a:pathLst>
              <a:path w="21600" h="21416" extrusionOk="0">
                <a:moveTo>
                  <a:pt x="20509" y="40"/>
                </a:moveTo>
                <a:cubicBezTo>
                  <a:pt x="16917" y="-112"/>
                  <a:pt x="13214" y="176"/>
                  <a:pt x="11124" y="771"/>
                </a:cubicBezTo>
                <a:cubicBezTo>
                  <a:pt x="10302" y="1005"/>
                  <a:pt x="9791" y="1275"/>
                  <a:pt x="9636" y="1558"/>
                </a:cubicBezTo>
                <a:cubicBezTo>
                  <a:pt x="8526" y="3015"/>
                  <a:pt x="8437" y="4480"/>
                  <a:pt x="9364" y="5936"/>
                </a:cubicBezTo>
                <a:cubicBezTo>
                  <a:pt x="10278" y="7373"/>
                  <a:pt x="11948" y="8880"/>
                  <a:pt x="4487" y="10124"/>
                </a:cubicBezTo>
                <a:cubicBezTo>
                  <a:pt x="3223" y="10334"/>
                  <a:pt x="1718" y="10530"/>
                  <a:pt x="0" y="10707"/>
                </a:cubicBezTo>
                <a:cubicBezTo>
                  <a:pt x="1906" y="10914"/>
                  <a:pt x="3528" y="11144"/>
                  <a:pt x="4824" y="11393"/>
                </a:cubicBezTo>
                <a:cubicBezTo>
                  <a:pt x="10275" y="12437"/>
                  <a:pt x="9593" y="13648"/>
                  <a:pt x="9059" y="14817"/>
                </a:cubicBezTo>
                <a:cubicBezTo>
                  <a:pt x="8633" y="15748"/>
                  <a:pt x="8372" y="16682"/>
                  <a:pt x="8549" y="17613"/>
                </a:cubicBezTo>
                <a:cubicBezTo>
                  <a:pt x="8705" y="18436"/>
                  <a:pt x="9200" y="19254"/>
                  <a:pt x="10029" y="20064"/>
                </a:cubicBezTo>
                <a:cubicBezTo>
                  <a:pt x="10681" y="20470"/>
                  <a:pt x="11996" y="20822"/>
                  <a:pt x="13770" y="21065"/>
                </a:cubicBezTo>
                <a:cubicBezTo>
                  <a:pt x="16048" y="21378"/>
                  <a:pt x="18889" y="21488"/>
                  <a:pt x="21600" y="21368"/>
                </a:cubicBezTo>
              </a:path>
            </a:pathLst>
          </a:custGeom>
          <a:noFill/>
          <a:ln w="38100" cap="flat">
            <a:solidFill>
              <a:schemeClr val="bg1">
                <a:lumMod val="85000"/>
              </a:schemeClr>
            </a:solidFill>
            <a:prstDash val="solid"/>
            <a:miter lim="400000"/>
          </a:ln>
          <a:effectLst/>
        </p:spPr>
        <p:txBody>
          <a:bodyPr wrap="square" lIns="26789" tIns="26789" rIns="26789" bIns="26789" numCol="1" anchor="ctr">
            <a:noAutofit/>
          </a:bodyPr>
          <a:lstStyle/>
          <a:p>
            <a:endParaRPr sz="1899" dirty="0">
              <a:latin typeface="Lato Light" panose="020F0502020204030203" pitchFamily="34" charset="0"/>
            </a:endParaRPr>
          </a:p>
        </p:txBody>
      </p:sp>
      <p:sp>
        <p:nvSpPr>
          <p:cNvPr id="54" name="TextBox 53">
            <a:extLst>
              <a:ext uri="{FF2B5EF4-FFF2-40B4-BE49-F238E27FC236}">
                <a16:creationId xmlns:a16="http://schemas.microsoft.com/office/drawing/2014/main" id="{0DC22E7E-0C72-1647-DF06-45188717CB9E}"/>
              </a:ext>
            </a:extLst>
          </p:cNvPr>
          <p:cNvSpPr txBox="1"/>
          <p:nvPr/>
        </p:nvSpPr>
        <p:spPr>
          <a:xfrm>
            <a:off x="4678913" y="1447209"/>
            <a:ext cx="3458850" cy="742063"/>
          </a:xfrm>
          <a:prstGeom prst="rect">
            <a:avLst/>
          </a:prstGeom>
          <a:noFill/>
        </p:spPr>
        <p:txBody>
          <a:bodyPr wrap="square" rtlCol="0" anchor="t">
            <a:spAutoFit/>
          </a:bodyPr>
          <a:lstStyle/>
          <a:p>
            <a:pPr algn="just">
              <a:lnSpc>
                <a:spcPts val="1313"/>
              </a:lnSpc>
            </a:pPr>
            <a:r>
              <a:rPr lang="en-US" sz="900" dirty="0">
                <a:solidFill>
                  <a:schemeClr val="bg1">
                    <a:lumMod val="90000"/>
                  </a:schemeClr>
                </a:solidFill>
                <a:latin typeface="+mn-lt"/>
                <a:ea typeface="Lato Light" panose="020F0502020204030203" pitchFamily="34" charset="0"/>
                <a:cs typeface="Lato Light" panose="020F0502020204030203" pitchFamily="34" charset="0"/>
              </a:rPr>
              <a:t>How can the Government of Spain use historical data (2015 – 2018) of city-specific weather datapoints, to forecast a 3-hourly demand shortfalls with good accuracy, using machine learning models? </a:t>
            </a:r>
          </a:p>
        </p:txBody>
      </p:sp>
      <p:sp>
        <p:nvSpPr>
          <p:cNvPr id="55" name="TextBox 54">
            <a:extLst>
              <a:ext uri="{FF2B5EF4-FFF2-40B4-BE49-F238E27FC236}">
                <a16:creationId xmlns:a16="http://schemas.microsoft.com/office/drawing/2014/main" id="{D8184906-455F-82F8-68AD-A3293B47CC06}"/>
              </a:ext>
            </a:extLst>
          </p:cNvPr>
          <p:cNvSpPr txBox="1"/>
          <p:nvPr/>
        </p:nvSpPr>
        <p:spPr>
          <a:xfrm>
            <a:off x="4678913" y="1204671"/>
            <a:ext cx="1468672" cy="276999"/>
          </a:xfrm>
          <a:prstGeom prst="rect">
            <a:avLst/>
          </a:prstGeom>
          <a:noFill/>
        </p:spPr>
        <p:txBody>
          <a:bodyPr wrap="none" rtlCol="0" anchor="t">
            <a:spAutoFit/>
          </a:bodyPr>
          <a:lstStyle/>
          <a:p>
            <a:r>
              <a:rPr lang="en-US" sz="1200" b="1" dirty="0">
                <a:solidFill>
                  <a:schemeClr val="bg1">
                    <a:lumMod val="90000"/>
                  </a:schemeClr>
                </a:solidFill>
                <a:latin typeface="Poppins" pitchFamily="2" charset="77"/>
                <a:ea typeface="Lato Light" panose="020F0502020204030203" pitchFamily="34" charset="0"/>
                <a:cs typeface="Poppins" pitchFamily="2" charset="77"/>
              </a:rPr>
              <a:t>BASIC QUESTION</a:t>
            </a:r>
          </a:p>
        </p:txBody>
      </p:sp>
      <p:sp>
        <p:nvSpPr>
          <p:cNvPr id="56" name="TextBox 55">
            <a:extLst>
              <a:ext uri="{FF2B5EF4-FFF2-40B4-BE49-F238E27FC236}">
                <a16:creationId xmlns:a16="http://schemas.microsoft.com/office/drawing/2014/main" id="{0920BEA6-DECD-A4DA-C141-AE7400F7010D}"/>
              </a:ext>
            </a:extLst>
          </p:cNvPr>
          <p:cNvSpPr txBox="1"/>
          <p:nvPr/>
        </p:nvSpPr>
        <p:spPr>
          <a:xfrm>
            <a:off x="4678913" y="2406167"/>
            <a:ext cx="3458850" cy="507831"/>
          </a:xfrm>
          <a:prstGeom prst="rect">
            <a:avLst/>
          </a:prstGeom>
          <a:noFill/>
        </p:spPr>
        <p:txBody>
          <a:bodyPr wrap="square" rtlCol="0" anchor="t">
            <a:spAutoFit/>
          </a:bodyPr>
          <a:lstStyle/>
          <a:p>
            <a:pPr marL="285750" indent="-285750" algn="just">
              <a:buFont typeface="Arial" panose="020B0604020202020204" pitchFamily="34" charset="0"/>
              <a:buChar char="•"/>
            </a:pPr>
            <a:r>
              <a:rPr lang="en-US" sz="900" b="1" dirty="0">
                <a:solidFill>
                  <a:schemeClr val="bg1">
                    <a:lumMod val="90000"/>
                  </a:schemeClr>
                </a:solidFill>
                <a:latin typeface="+mn-lt"/>
              </a:rPr>
              <a:t>Non-renewable</a:t>
            </a:r>
            <a:r>
              <a:rPr lang="en-US" sz="900" dirty="0">
                <a:solidFill>
                  <a:schemeClr val="bg1">
                    <a:lumMod val="90000"/>
                  </a:schemeClr>
                </a:solidFill>
                <a:latin typeface="+mn-lt"/>
              </a:rPr>
              <a:t> energy not sustainable</a:t>
            </a:r>
          </a:p>
          <a:p>
            <a:pPr marL="285750" indent="-285750" algn="just">
              <a:buFont typeface="Arial" panose="020B0604020202020204" pitchFamily="34" charset="0"/>
              <a:buChar char="•"/>
            </a:pPr>
            <a:r>
              <a:rPr lang="en-US" sz="900" b="1" dirty="0">
                <a:solidFill>
                  <a:schemeClr val="bg1">
                    <a:lumMod val="90000"/>
                  </a:schemeClr>
                </a:solidFill>
                <a:latin typeface="+mn-lt"/>
              </a:rPr>
              <a:t>Renewable</a:t>
            </a:r>
            <a:r>
              <a:rPr lang="en-US" sz="900" dirty="0">
                <a:solidFill>
                  <a:schemeClr val="bg1">
                    <a:lumMod val="90000"/>
                  </a:schemeClr>
                </a:solidFill>
                <a:latin typeface="+mn-lt"/>
              </a:rPr>
              <a:t> energy Expansion</a:t>
            </a:r>
          </a:p>
          <a:p>
            <a:pPr marL="285750" indent="-285750" algn="just">
              <a:buFont typeface="Arial" panose="020B0604020202020204" pitchFamily="34" charset="0"/>
              <a:buChar char="•"/>
            </a:pPr>
            <a:r>
              <a:rPr lang="en-US" sz="900" dirty="0">
                <a:solidFill>
                  <a:schemeClr val="bg1">
                    <a:lumMod val="90000"/>
                  </a:schemeClr>
                </a:solidFill>
                <a:latin typeface="+mn-lt"/>
              </a:rPr>
              <a:t>Information on patterns and trends of both sources</a:t>
            </a:r>
          </a:p>
        </p:txBody>
      </p:sp>
      <p:sp>
        <p:nvSpPr>
          <p:cNvPr id="57" name="TextBox 56">
            <a:extLst>
              <a:ext uri="{FF2B5EF4-FFF2-40B4-BE49-F238E27FC236}">
                <a16:creationId xmlns:a16="http://schemas.microsoft.com/office/drawing/2014/main" id="{7469F360-73BB-1834-12B7-1E2F192A6CDB}"/>
              </a:ext>
            </a:extLst>
          </p:cNvPr>
          <p:cNvSpPr txBox="1"/>
          <p:nvPr/>
        </p:nvSpPr>
        <p:spPr>
          <a:xfrm>
            <a:off x="4678913" y="2163629"/>
            <a:ext cx="914033" cy="276999"/>
          </a:xfrm>
          <a:prstGeom prst="rect">
            <a:avLst/>
          </a:prstGeom>
          <a:noFill/>
        </p:spPr>
        <p:txBody>
          <a:bodyPr wrap="none" rtlCol="0" anchor="t">
            <a:spAutoFit/>
          </a:bodyPr>
          <a:lstStyle/>
          <a:p>
            <a:r>
              <a:rPr lang="en-US" sz="1200" b="1" dirty="0">
                <a:solidFill>
                  <a:schemeClr val="bg1">
                    <a:lumMod val="90000"/>
                  </a:schemeClr>
                </a:solidFill>
                <a:latin typeface="Poppins" pitchFamily="2" charset="77"/>
                <a:ea typeface="Lato Light" panose="020F0502020204030203" pitchFamily="34" charset="0"/>
                <a:cs typeface="Poppins" pitchFamily="2" charset="77"/>
              </a:rPr>
              <a:t>CONTEXT</a:t>
            </a:r>
          </a:p>
        </p:txBody>
      </p:sp>
      <p:sp>
        <p:nvSpPr>
          <p:cNvPr id="58" name="TextBox 57">
            <a:extLst>
              <a:ext uri="{FF2B5EF4-FFF2-40B4-BE49-F238E27FC236}">
                <a16:creationId xmlns:a16="http://schemas.microsoft.com/office/drawing/2014/main" id="{45DE3A1A-51A6-D306-32BA-15460595E5B3}"/>
              </a:ext>
            </a:extLst>
          </p:cNvPr>
          <p:cNvSpPr txBox="1"/>
          <p:nvPr/>
        </p:nvSpPr>
        <p:spPr>
          <a:xfrm>
            <a:off x="4678913" y="3169672"/>
            <a:ext cx="3458850" cy="230832"/>
          </a:xfrm>
          <a:prstGeom prst="rect">
            <a:avLst/>
          </a:prstGeom>
          <a:noFill/>
        </p:spPr>
        <p:txBody>
          <a:bodyPr wrap="square" rtlCol="0" anchor="t">
            <a:spAutoFit/>
          </a:bodyPr>
          <a:lstStyle/>
          <a:p>
            <a:pPr marL="171450" indent="-171450">
              <a:buFont typeface="Arial" panose="020B0604020202020204" pitchFamily="34" charset="0"/>
              <a:buChar char="•"/>
            </a:pPr>
            <a:r>
              <a:rPr lang="en-US" sz="900" dirty="0">
                <a:solidFill>
                  <a:schemeClr val="bg1">
                    <a:lumMod val="90000"/>
                  </a:schemeClr>
                </a:solidFill>
              </a:rPr>
              <a:t>Inadequate data for accurate prediction. </a:t>
            </a:r>
          </a:p>
        </p:txBody>
      </p:sp>
      <p:sp>
        <p:nvSpPr>
          <p:cNvPr id="59" name="TextBox 58">
            <a:extLst>
              <a:ext uri="{FF2B5EF4-FFF2-40B4-BE49-F238E27FC236}">
                <a16:creationId xmlns:a16="http://schemas.microsoft.com/office/drawing/2014/main" id="{0065D81E-5E57-8D61-FA60-991C1AED3C5F}"/>
              </a:ext>
            </a:extLst>
          </p:cNvPr>
          <p:cNvSpPr txBox="1"/>
          <p:nvPr/>
        </p:nvSpPr>
        <p:spPr>
          <a:xfrm>
            <a:off x="4678913" y="2927134"/>
            <a:ext cx="1189749" cy="276999"/>
          </a:xfrm>
          <a:prstGeom prst="rect">
            <a:avLst/>
          </a:prstGeom>
          <a:noFill/>
        </p:spPr>
        <p:txBody>
          <a:bodyPr wrap="none" rtlCol="0" anchor="t">
            <a:spAutoFit/>
          </a:bodyPr>
          <a:lstStyle/>
          <a:p>
            <a:r>
              <a:rPr lang="en-US" sz="1200" b="1" dirty="0">
                <a:solidFill>
                  <a:schemeClr val="bg1">
                    <a:lumMod val="90000"/>
                  </a:schemeClr>
                </a:solidFill>
                <a:latin typeface="Poppins" pitchFamily="2" charset="77"/>
                <a:ea typeface="Lato Light" panose="020F0502020204030203" pitchFamily="34" charset="0"/>
                <a:cs typeface="Poppins" pitchFamily="2" charset="77"/>
              </a:rPr>
              <a:t>CONSTRAINT</a:t>
            </a:r>
          </a:p>
        </p:txBody>
      </p:sp>
      <p:sp>
        <p:nvSpPr>
          <p:cNvPr id="60" name="TextBox 59">
            <a:extLst>
              <a:ext uri="{FF2B5EF4-FFF2-40B4-BE49-F238E27FC236}">
                <a16:creationId xmlns:a16="http://schemas.microsoft.com/office/drawing/2014/main" id="{3A25ED0E-9B6B-DC90-B3E7-861BF3C7249F}"/>
              </a:ext>
            </a:extLst>
          </p:cNvPr>
          <p:cNvSpPr txBox="1"/>
          <p:nvPr/>
        </p:nvSpPr>
        <p:spPr>
          <a:xfrm>
            <a:off x="4678913" y="3684487"/>
            <a:ext cx="3458850" cy="369332"/>
          </a:xfrm>
          <a:prstGeom prst="rect">
            <a:avLst/>
          </a:prstGeom>
          <a:noFill/>
        </p:spPr>
        <p:txBody>
          <a:bodyPr wrap="square" rtlCol="0" anchor="t">
            <a:spAutoFit/>
          </a:bodyPr>
          <a:lstStyle/>
          <a:p>
            <a:pPr marL="171450" indent="-171450">
              <a:buFont typeface="Arial" panose="020B0604020202020204" pitchFamily="34" charset="0"/>
              <a:buChar char="•"/>
            </a:pPr>
            <a:r>
              <a:rPr lang="en-US" sz="900" dirty="0">
                <a:solidFill>
                  <a:schemeClr val="bg1">
                    <a:lumMod val="90000"/>
                  </a:schemeClr>
                </a:solidFill>
              </a:rPr>
              <a:t>Accurate load shortfall predication</a:t>
            </a:r>
          </a:p>
          <a:p>
            <a:pPr marL="171450" indent="-171450">
              <a:buFont typeface="Arial" panose="020B0604020202020204" pitchFamily="34" charset="0"/>
              <a:buChar char="•"/>
            </a:pPr>
            <a:r>
              <a:rPr lang="en-US" sz="900" dirty="0">
                <a:solidFill>
                  <a:schemeClr val="bg1">
                    <a:lumMod val="90000"/>
                  </a:schemeClr>
                </a:solidFill>
              </a:rPr>
              <a:t>Remote access of model</a:t>
            </a:r>
          </a:p>
        </p:txBody>
      </p:sp>
      <p:sp>
        <p:nvSpPr>
          <p:cNvPr id="61" name="TextBox 60">
            <a:extLst>
              <a:ext uri="{FF2B5EF4-FFF2-40B4-BE49-F238E27FC236}">
                <a16:creationId xmlns:a16="http://schemas.microsoft.com/office/drawing/2014/main" id="{BB3858F4-C094-1340-91BF-44B609D5F85D}"/>
              </a:ext>
            </a:extLst>
          </p:cNvPr>
          <p:cNvSpPr txBox="1"/>
          <p:nvPr/>
        </p:nvSpPr>
        <p:spPr>
          <a:xfrm>
            <a:off x="4678913" y="3441949"/>
            <a:ext cx="1962397" cy="276999"/>
          </a:xfrm>
          <a:prstGeom prst="rect">
            <a:avLst/>
          </a:prstGeom>
          <a:noFill/>
        </p:spPr>
        <p:txBody>
          <a:bodyPr wrap="none" rtlCol="0" anchor="t">
            <a:spAutoFit/>
          </a:bodyPr>
          <a:lstStyle/>
          <a:p>
            <a:r>
              <a:rPr lang="en-US" sz="1200" b="1" dirty="0">
                <a:solidFill>
                  <a:schemeClr val="bg1">
                    <a:lumMod val="90000"/>
                  </a:schemeClr>
                </a:solidFill>
                <a:latin typeface="Poppins" pitchFamily="2" charset="77"/>
                <a:ea typeface="Lato Light" panose="020F0502020204030203" pitchFamily="34" charset="0"/>
                <a:cs typeface="Poppins" pitchFamily="2" charset="77"/>
              </a:rPr>
              <a:t>CRITERIA FOR SUCCESS</a:t>
            </a:r>
          </a:p>
        </p:txBody>
      </p:sp>
      <p:pic>
        <p:nvPicPr>
          <p:cNvPr id="63" name="Graphic 62" descr="Questions outline">
            <a:extLst>
              <a:ext uri="{FF2B5EF4-FFF2-40B4-BE49-F238E27FC236}">
                <a16:creationId xmlns:a16="http://schemas.microsoft.com/office/drawing/2014/main" id="{B9118836-3D07-E0B5-9663-7A077E3A49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32860" y="1771560"/>
            <a:ext cx="914400" cy="914400"/>
          </a:xfrm>
          <a:prstGeom prst="rect">
            <a:avLst/>
          </a:prstGeom>
        </p:spPr>
      </p:pic>
      <p:sp>
        <p:nvSpPr>
          <p:cNvPr id="64" name="TextBox 63">
            <a:extLst>
              <a:ext uri="{FF2B5EF4-FFF2-40B4-BE49-F238E27FC236}">
                <a16:creationId xmlns:a16="http://schemas.microsoft.com/office/drawing/2014/main" id="{94C72DFE-A946-12E2-4A35-511E857CAF68}"/>
              </a:ext>
            </a:extLst>
          </p:cNvPr>
          <p:cNvSpPr txBox="1"/>
          <p:nvPr/>
        </p:nvSpPr>
        <p:spPr>
          <a:xfrm>
            <a:off x="4669324" y="4337802"/>
            <a:ext cx="3458850" cy="507831"/>
          </a:xfrm>
          <a:prstGeom prst="rect">
            <a:avLst/>
          </a:prstGeom>
          <a:noFill/>
        </p:spPr>
        <p:txBody>
          <a:bodyPr wrap="square" rtlCol="0" anchor="t">
            <a:spAutoFit/>
          </a:bodyPr>
          <a:lstStyle/>
          <a:p>
            <a:pPr marL="171450" indent="-171450">
              <a:buFont typeface="Arial" panose="020B0604020202020204" pitchFamily="34" charset="0"/>
              <a:buChar char="•"/>
            </a:pPr>
            <a:r>
              <a:rPr lang="en-US" sz="900" dirty="0">
                <a:solidFill>
                  <a:schemeClr val="bg1">
                    <a:lumMod val="10000"/>
                  </a:schemeClr>
                </a:solidFill>
              </a:rPr>
              <a:t>Prediction model (codes)</a:t>
            </a:r>
          </a:p>
          <a:p>
            <a:pPr marL="171450" indent="-171450">
              <a:buFont typeface="Arial" panose="020B0604020202020204" pitchFamily="34" charset="0"/>
              <a:buChar char="•"/>
            </a:pPr>
            <a:r>
              <a:rPr lang="en-US" sz="900" dirty="0">
                <a:solidFill>
                  <a:schemeClr val="bg1">
                    <a:lumMod val="10000"/>
                  </a:schemeClr>
                </a:solidFill>
              </a:rPr>
              <a:t>Deployment</a:t>
            </a:r>
          </a:p>
          <a:p>
            <a:pPr marL="171450" indent="-171450">
              <a:buFont typeface="Arial" panose="020B0604020202020204" pitchFamily="34" charset="0"/>
              <a:buChar char="•"/>
            </a:pPr>
            <a:r>
              <a:rPr lang="en-US" sz="900" dirty="0">
                <a:solidFill>
                  <a:schemeClr val="bg1">
                    <a:lumMod val="10000"/>
                  </a:schemeClr>
                </a:solidFill>
              </a:rPr>
              <a:t>Documentation</a:t>
            </a:r>
          </a:p>
        </p:txBody>
      </p:sp>
      <p:sp>
        <p:nvSpPr>
          <p:cNvPr id="65" name="TextBox 64">
            <a:extLst>
              <a:ext uri="{FF2B5EF4-FFF2-40B4-BE49-F238E27FC236}">
                <a16:creationId xmlns:a16="http://schemas.microsoft.com/office/drawing/2014/main" id="{AB058F79-FB5D-D3AD-72FB-CA6FEC3B027D}"/>
              </a:ext>
            </a:extLst>
          </p:cNvPr>
          <p:cNvSpPr txBox="1"/>
          <p:nvPr/>
        </p:nvSpPr>
        <p:spPr>
          <a:xfrm>
            <a:off x="4669324" y="4095264"/>
            <a:ext cx="1497526" cy="276999"/>
          </a:xfrm>
          <a:prstGeom prst="rect">
            <a:avLst/>
          </a:prstGeom>
          <a:noFill/>
        </p:spPr>
        <p:txBody>
          <a:bodyPr wrap="none" rtlCol="0" anchor="t">
            <a:spAutoFit/>
          </a:bodyPr>
          <a:lstStyle/>
          <a:p>
            <a:r>
              <a:rPr lang="en-US" sz="1200" b="1" dirty="0">
                <a:solidFill>
                  <a:srgbClr val="00B050"/>
                </a:solidFill>
                <a:latin typeface="Poppins" pitchFamily="2" charset="77"/>
                <a:ea typeface="Lato Light" panose="020F0502020204030203" pitchFamily="34" charset="0"/>
                <a:cs typeface="Poppins" pitchFamily="2" charset="77"/>
              </a:rPr>
              <a:t>SOLUTION SCOPE</a:t>
            </a:r>
          </a:p>
        </p:txBody>
      </p:sp>
      <p:sp>
        <p:nvSpPr>
          <p:cNvPr id="66" name="Shape 6983">
            <a:extLst>
              <a:ext uri="{FF2B5EF4-FFF2-40B4-BE49-F238E27FC236}">
                <a16:creationId xmlns:a16="http://schemas.microsoft.com/office/drawing/2014/main" id="{E5CEFCCC-0CFD-F51C-7BD7-20B4CBBC475A}"/>
              </a:ext>
            </a:extLst>
          </p:cNvPr>
          <p:cNvSpPr/>
          <p:nvPr/>
        </p:nvSpPr>
        <p:spPr>
          <a:xfrm>
            <a:off x="1895747" y="2543827"/>
            <a:ext cx="784975" cy="784975"/>
          </a:xfrm>
          <a:prstGeom prst="rect">
            <a:avLst/>
          </a:prstGeom>
          <a:solidFill>
            <a:srgbClr val="00B050"/>
          </a:solidFill>
          <a:ln w="12700" cap="flat">
            <a:noFill/>
            <a:miter lim="400000"/>
          </a:ln>
          <a:effectLst/>
        </p:spPr>
        <p:txBody>
          <a:bodyPr wrap="square" lIns="0" tIns="0" rIns="0" bIns="0" numCol="1" anchor="ctr">
            <a:noAutofit/>
          </a:bodyPr>
          <a:lstStyle/>
          <a:p>
            <a:pPr>
              <a:defRPr>
                <a:solidFill>
                  <a:srgbClr val="4C4C4C"/>
                </a:solidFill>
              </a:defRPr>
            </a:pPr>
            <a:endParaRPr sz="1899" dirty="0">
              <a:solidFill>
                <a:schemeClr val="bg1">
                  <a:lumMod val="90000"/>
                </a:schemeClr>
              </a:solidFill>
              <a:latin typeface="Lato Light" panose="020F0502020204030203" pitchFamily="34" charset="0"/>
            </a:endParaRPr>
          </a:p>
        </p:txBody>
      </p:sp>
      <p:pic>
        <p:nvPicPr>
          <p:cNvPr id="69" name="Graphic 68" descr="Head with gears outline">
            <a:extLst>
              <a:ext uri="{FF2B5EF4-FFF2-40B4-BE49-F238E27FC236}">
                <a16:creationId xmlns:a16="http://schemas.microsoft.com/office/drawing/2014/main" id="{6F45327E-1384-072D-DF74-4C1FF612AD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65520" y="2608284"/>
            <a:ext cx="671771" cy="671771"/>
          </a:xfrm>
          <a:prstGeom prst="rect">
            <a:avLst/>
          </a:prstGeom>
        </p:spPr>
      </p:pic>
    </p:spTree>
    <p:extLst>
      <p:ext uri="{BB962C8B-B14F-4D97-AF65-F5344CB8AC3E}">
        <p14:creationId xmlns:p14="http://schemas.microsoft.com/office/powerpoint/2010/main" val="1616843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41"/>
          <p:cNvSpPr txBox="1">
            <a:spLocks noGrp="1"/>
          </p:cNvSpPr>
          <p:nvPr>
            <p:ph type="title"/>
          </p:nvPr>
        </p:nvSpPr>
        <p:spPr>
          <a:xfrm>
            <a:off x="3191776" y="2423375"/>
            <a:ext cx="5238951" cy="1708800"/>
          </a:xfrm>
          <a:prstGeom prst="rect">
            <a:avLst/>
          </a:prstGeom>
        </p:spPr>
        <p:txBody>
          <a:bodyPr spcFirstLastPara="1" wrap="square" lIns="91425" tIns="91425" rIns="91425" bIns="91425" anchor="b" anchorCtr="0">
            <a:noAutofit/>
          </a:bodyPr>
          <a:lstStyle/>
          <a:p>
            <a:r>
              <a:rPr lang="fr-CI" dirty="0"/>
              <a:t>EDA &amp; Feature Engineering</a:t>
            </a:r>
          </a:p>
        </p:txBody>
      </p:sp>
      <p:sp>
        <p:nvSpPr>
          <p:cNvPr id="492" name="Google Shape;492;p41"/>
          <p:cNvSpPr txBox="1">
            <a:spLocks noGrp="1"/>
          </p:cNvSpPr>
          <p:nvPr>
            <p:ph type="subTitle" idx="1"/>
          </p:nvPr>
        </p:nvSpPr>
        <p:spPr>
          <a:xfrm>
            <a:off x="3607325" y="4132200"/>
            <a:ext cx="4823400" cy="484500"/>
          </a:xfrm>
          <a:prstGeom prst="rect">
            <a:avLst/>
          </a:prstGeom>
        </p:spPr>
        <p:txBody>
          <a:bodyPr spcFirstLastPara="1" wrap="square" lIns="91425" tIns="91425" rIns="91425" bIns="91425" anchor="t" anchorCtr="0">
            <a:noAutofit/>
          </a:bodyPr>
          <a:lstStyle/>
          <a:p>
            <a:pPr marL="0" indent="0"/>
            <a:r>
              <a:rPr lang="en-US" dirty="0"/>
              <a:t>Analysis of </a:t>
            </a:r>
            <a:r>
              <a:rPr lang="en-US"/>
              <a:t>Data </a:t>
            </a:r>
            <a:r>
              <a:rPr lang="en-US" dirty="0"/>
              <a:t>and </a:t>
            </a:r>
            <a:r>
              <a:rPr lang="en-US"/>
              <a:t>Processing </a:t>
            </a:r>
            <a:endParaRPr lang="en-US" dirty="0"/>
          </a:p>
        </p:txBody>
      </p:sp>
      <p:sp>
        <p:nvSpPr>
          <p:cNvPr id="493" name="Google Shape;493;p41"/>
          <p:cNvSpPr/>
          <p:nvPr/>
        </p:nvSpPr>
        <p:spPr>
          <a:xfrm>
            <a:off x="6869263" y="539499"/>
            <a:ext cx="1440600" cy="1440600"/>
          </a:xfrm>
          <a:prstGeom prst="ellipse">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algn="ctr"/>
            <a:endParaRPr dirty="0"/>
          </a:p>
        </p:txBody>
      </p:sp>
      <p:sp>
        <p:nvSpPr>
          <p:cNvPr id="494" name="Google Shape;494;p41"/>
          <p:cNvSpPr txBox="1">
            <a:spLocks noGrp="1"/>
          </p:cNvSpPr>
          <p:nvPr>
            <p:ph type="title" idx="2"/>
          </p:nvPr>
        </p:nvSpPr>
        <p:spPr>
          <a:xfrm>
            <a:off x="6748363" y="706599"/>
            <a:ext cx="1682400" cy="1106400"/>
          </a:xfrm>
          <a:prstGeom prst="rect">
            <a:avLst/>
          </a:prstGeom>
        </p:spPr>
        <p:txBody>
          <a:bodyPr spcFirstLastPara="1" wrap="square" lIns="91425" tIns="91425" rIns="91425" bIns="91425" anchor="ctr" anchorCtr="0">
            <a:noAutofit/>
          </a:bodyPr>
          <a:lstStyle/>
          <a:p>
            <a:r>
              <a:rPr lang="en-US" dirty="0">
                <a:solidFill>
                  <a:schemeClr val="lt1"/>
                </a:solidFill>
              </a:rPr>
              <a:t>03</a:t>
            </a:r>
            <a:endParaRPr dirty="0">
              <a:solidFill>
                <a:schemeClr val="lt1"/>
              </a:solidFill>
            </a:endParaRPr>
          </a:p>
        </p:txBody>
      </p:sp>
      <p:cxnSp>
        <p:nvCxnSpPr>
          <p:cNvPr id="495" name="Google Shape;495;p41"/>
          <p:cNvCxnSpPr/>
          <p:nvPr/>
        </p:nvCxnSpPr>
        <p:spPr>
          <a:xfrm>
            <a:off x="4074725" y="4135325"/>
            <a:ext cx="4356000" cy="0"/>
          </a:xfrm>
          <a:prstGeom prst="straightConnector1">
            <a:avLst/>
          </a:prstGeom>
          <a:noFill/>
          <a:ln w="28575" cap="rnd" cmpd="sng">
            <a:solidFill>
              <a:schemeClr val="accent1"/>
            </a:solidFill>
            <a:prstDash val="solid"/>
            <a:round/>
            <a:headEnd type="none" w="med" len="med"/>
            <a:tailEnd type="none" w="med" len="med"/>
          </a:ln>
        </p:spPr>
      </p:cxnSp>
      <p:pic>
        <p:nvPicPr>
          <p:cNvPr id="496" name="Google Shape;496;p41" descr="Close-up of market graph analysis"/>
          <p:cNvPicPr preferRelativeResize="0"/>
          <p:nvPr/>
        </p:nvPicPr>
        <p:blipFill>
          <a:blip r:embed="rId3"/>
          <a:srcRect l="26622" r="26622"/>
          <a:stretch/>
        </p:blipFill>
        <p:spPr>
          <a:xfrm>
            <a:off x="2" y="0"/>
            <a:ext cx="3607325" cy="5143500"/>
          </a:xfrm>
          <a:prstGeom prst="rect">
            <a:avLst/>
          </a:prstGeom>
          <a:noFill/>
          <a:ln>
            <a:noFill/>
          </a:ln>
        </p:spPr>
      </p:pic>
      <p:cxnSp>
        <p:nvCxnSpPr>
          <p:cNvPr id="497" name="Google Shape;497;p41"/>
          <p:cNvCxnSpPr/>
          <p:nvPr/>
        </p:nvCxnSpPr>
        <p:spPr>
          <a:xfrm>
            <a:off x="3607325" y="-5550"/>
            <a:ext cx="0" cy="5154600"/>
          </a:xfrm>
          <a:prstGeom prst="straightConnector1">
            <a:avLst/>
          </a:prstGeom>
          <a:noFill/>
          <a:ln w="28575" cap="rnd" cmpd="sng">
            <a:solidFill>
              <a:schemeClr val="accent1"/>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84C27D-89F2-C968-6C45-C3D0E194FDEC}"/>
              </a:ext>
            </a:extLst>
          </p:cNvPr>
          <p:cNvSpPr txBox="1"/>
          <p:nvPr/>
        </p:nvSpPr>
        <p:spPr>
          <a:xfrm>
            <a:off x="103517" y="103517"/>
            <a:ext cx="8402128" cy="400110"/>
          </a:xfrm>
          <a:prstGeom prst="rect">
            <a:avLst/>
          </a:prstGeom>
          <a:noFill/>
        </p:spPr>
        <p:txBody>
          <a:bodyPr wrap="square" rtlCol="0">
            <a:spAutoFit/>
          </a:bodyPr>
          <a:lstStyle/>
          <a:p>
            <a:r>
              <a:rPr lang="en-US" sz="2000" b="1" dirty="0"/>
              <a:t>EDA and Feature Engineering</a:t>
            </a:r>
            <a:endParaRPr lang="en-001" sz="2000" b="1" dirty="0"/>
          </a:p>
        </p:txBody>
      </p:sp>
      <p:sp>
        <p:nvSpPr>
          <p:cNvPr id="4" name="TextBox 3">
            <a:extLst>
              <a:ext uri="{FF2B5EF4-FFF2-40B4-BE49-F238E27FC236}">
                <a16:creationId xmlns:a16="http://schemas.microsoft.com/office/drawing/2014/main" id="{FF6BF8AC-B2D9-3B05-8E3E-77356221777D}"/>
              </a:ext>
            </a:extLst>
          </p:cNvPr>
          <p:cNvSpPr txBox="1"/>
          <p:nvPr/>
        </p:nvSpPr>
        <p:spPr>
          <a:xfrm>
            <a:off x="358219" y="1065229"/>
            <a:ext cx="184731" cy="307777"/>
          </a:xfrm>
          <a:prstGeom prst="rect">
            <a:avLst/>
          </a:prstGeom>
          <a:noFill/>
        </p:spPr>
        <p:txBody>
          <a:bodyPr wrap="none" rtlCol="0">
            <a:spAutoFit/>
          </a:bodyPr>
          <a:lstStyle/>
          <a:p>
            <a:endParaRPr lang="en-001" dirty="0"/>
          </a:p>
        </p:txBody>
      </p:sp>
      <p:pic>
        <p:nvPicPr>
          <p:cNvPr id="2" name="Picture 4" descr="Diagram&#10;&#10;Description automatically generated">
            <a:extLst>
              <a:ext uri="{FF2B5EF4-FFF2-40B4-BE49-F238E27FC236}">
                <a16:creationId xmlns:a16="http://schemas.microsoft.com/office/drawing/2014/main" id="{FD65D2E9-68BF-1911-72F9-619C572E6C14}"/>
              </a:ext>
            </a:extLst>
          </p:cNvPr>
          <p:cNvPicPr>
            <a:picLocks noChangeAspect="1"/>
          </p:cNvPicPr>
          <p:nvPr/>
        </p:nvPicPr>
        <p:blipFill>
          <a:blip r:embed="rId2"/>
          <a:stretch>
            <a:fillRect/>
          </a:stretch>
        </p:blipFill>
        <p:spPr>
          <a:xfrm>
            <a:off x="755130" y="1068505"/>
            <a:ext cx="7849224" cy="3624833"/>
          </a:xfrm>
          <a:prstGeom prst="rect">
            <a:avLst/>
          </a:prstGeom>
        </p:spPr>
      </p:pic>
    </p:spTree>
    <p:extLst>
      <p:ext uri="{BB962C8B-B14F-4D97-AF65-F5344CB8AC3E}">
        <p14:creationId xmlns:p14="http://schemas.microsoft.com/office/powerpoint/2010/main" val="2186479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46751-94AC-9AEA-7B76-0BCBA4D125C0}"/>
              </a:ext>
            </a:extLst>
          </p:cNvPr>
          <p:cNvSpPr txBox="1"/>
          <p:nvPr/>
        </p:nvSpPr>
        <p:spPr>
          <a:xfrm>
            <a:off x="2567066" y="4221987"/>
            <a:ext cx="3597646" cy="1569660"/>
          </a:xfrm>
          <a:prstGeom prst="rect">
            <a:avLst/>
          </a:prstGeom>
          <a:noFill/>
        </p:spPr>
        <p:txBody>
          <a:bodyPr wrap="square" rtlCol="0">
            <a:spAutoFit/>
          </a:bodyPr>
          <a:lstStyle/>
          <a:p>
            <a:endParaRPr lang="en-US" sz="1600" dirty="0">
              <a:latin typeface="+mj-lt"/>
            </a:endParaRPr>
          </a:p>
          <a:p>
            <a:r>
              <a:rPr lang="en-US" sz="1600" dirty="0">
                <a:latin typeface="+mj-lt"/>
              </a:rPr>
              <a:t>Uniqueness of data</a:t>
            </a:r>
          </a:p>
          <a:p>
            <a:r>
              <a:rPr lang="en-US" sz="1600" dirty="0">
                <a:latin typeface="+mj-lt"/>
              </a:rPr>
              <a:t>. Univariate analysis of the data</a:t>
            </a:r>
          </a:p>
          <a:p>
            <a:r>
              <a:rPr lang="en-US" sz="1600" dirty="0">
                <a:latin typeface="+mj-lt"/>
              </a:rPr>
              <a:t>. Bivariate analysis of data</a:t>
            </a:r>
          </a:p>
          <a:p>
            <a:r>
              <a:rPr lang="en-US" sz="1600" dirty="0">
                <a:latin typeface="+mj-lt"/>
              </a:rPr>
              <a:t>. Multivariate analysis of data</a:t>
            </a:r>
          </a:p>
          <a:p>
            <a:r>
              <a:rPr lang="en-US" sz="1600" dirty="0">
                <a:latin typeface="+mj-lt"/>
              </a:rPr>
              <a:t>. New Features created</a:t>
            </a:r>
            <a:endParaRPr lang="en-001" sz="1600" dirty="0">
              <a:latin typeface="+mj-lt"/>
            </a:endParaRPr>
          </a:p>
        </p:txBody>
      </p:sp>
      <p:sp>
        <p:nvSpPr>
          <p:cNvPr id="3" name="TextBox 2">
            <a:extLst>
              <a:ext uri="{FF2B5EF4-FFF2-40B4-BE49-F238E27FC236}">
                <a16:creationId xmlns:a16="http://schemas.microsoft.com/office/drawing/2014/main" id="{1984C27D-89F2-C968-6C45-C3D0E194FDEC}"/>
              </a:ext>
            </a:extLst>
          </p:cNvPr>
          <p:cNvSpPr txBox="1"/>
          <p:nvPr/>
        </p:nvSpPr>
        <p:spPr>
          <a:xfrm>
            <a:off x="103517" y="69946"/>
            <a:ext cx="8402128" cy="400110"/>
          </a:xfrm>
          <a:prstGeom prst="rect">
            <a:avLst/>
          </a:prstGeom>
          <a:noFill/>
        </p:spPr>
        <p:txBody>
          <a:bodyPr wrap="square" rtlCol="0">
            <a:spAutoFit/>
          </a:bodyPr>
          <a:lstStyle/>
          <a:p>
            <a:r>
              <a:rPr lang="en-US" sz="2000" b="1" dirty="0"/>
              <a:t>Data Collection &amp; Preparation…</a:t>
            </a:r>
            <a:endParaRPr lang="en-001" sz="2000" b="1" dirty="0"/>
          </a:p>
        </p:txBody>
      </p:sp>
      <p:sp>
        <p:nvSpPr>
          <p:cNvPr id="4" name="TextBox 3">
            <a:extLst>
              <a:ext uri="{FF2B5EF4-FFF2-40B4-BE49-F238E27FC236}">
                <a16:creationId xmlns:a16="http://schemas.microsoft.com/office/drawing/2014/main" id="{FF6BF8AC-B2D9-3B05-8E3E-77356221777D}"/>
              </a:ext>
            </a:extLst>
          </p:cNvPr>
          <p:cNvSpPr txBox="1"/>
          <p:nvPr/>
        </p:nvSpPr>
        <p:spPr>
          <a:xfrm>
            <a:off x="358219" y="1065229"/>
            <a:ext cx="184731" cy="307777"/>
          </a:xfrm>
          <a:prstGeom prst="rect">
            <a:avLst/>
          </a:prstGeom>
          <a:noFill/>
        </p:spPr>
        <p:txBody>
          <a:bodyPr wrap="none" rtlCol="0">
            <a:spAutoFit/>
          </a:bodyPr>
          <a:lstStyle/>
          <a:p>
            <a:endParaRPr lang="en-001" dirty="0"/>
          </a:p>
        </p:txBody>
      </p:sp>
      <p:sp>
        <p:nvSpPr>
          <p:cNvPr id="5" name="TextBox 4">
            <a:extLst>
              <a:ext uri="{FF2B5EF4-FFF2-40B4-BE49-F238E27FC236}">
                <a16:creationId xmlns:a16="http://schemas.microsoft.com/office/drawing/2014/main" id="{7F60FB16-BDC1-897D-E9ED-F244BC3AE208}"/>
              </a:ext>
            </a:extLst>
          </p:cNvPr>
          <p:cNvSpPr txBox="1"/>
          <p:nvPr/>
        </p:nvSpPr>
        <p:spPr>
          <a:xfrm>
            <a:off x="499583" y="1054831"/>
            <a:ext cx="8144834" cy="3939540"/>
          </a:xfrm>
          <a:prstGeom prst="rect">
            <a:avLst/>
          </a:prstGeom>
          <a:noFill/>
        </p:spPr>
        <p:txBody>
          <a:bodyPr wrap="square" lIns="91440" tIns="45720" rIns="91440" bIns="45720" rtlCol="0" anchor="t">
            <a:spAutoFit/>
          </a:bodyPr>
          <a:lstStyle/>
          <a:p>
            <a:r>
              <a:rPr lang="en-US" sz="1600">
                <a:latin typeface="+mj-lt"/>
              </a:rPr>
              <a:t>Raw data was collected from cities in Spain, detailing city-specific weather features such as pressure, wind speed, humidity, etc. As with all raw, the provided features are rarely give a clear picture of the problem and its extent. </a:t>
            </a:r>
            <a:endParaRPr lang="en-US">
              <a:latin typeface="+mj-lt"/>
            </a:endParaRPr>
          </a:p>
          <a:p>
            <a:r>
              <a:rPr lang="en-US" sz="1600">
                <a:latin typeface="+mj-lt"/>
              </a:rPr>
              <a:t>Analy and investigate datasets and summarize their main characteristics, often employing data visualization methods. It helps us to determine how best to manipulate our data sources to get the answers we need. This makes it easier to discover patterns, spot anomalies, test a hypothesis, or check assumptions.</a:t>
            </a:r>
            <a:endParaRPr lang="en-US"/>
          </a:p>
          <a:p>
            <a:r>
              <a:rPr lang="en-US" b="1"/>
              <a:t>5.1 Checking Shape and columns of both datasets</a:t>
            </a:r>
            <a:endParaRPr lang="en-US"/>
          </a:p>
          <a:p>
            <a:r>
              <a:rPr lang="en-US" sz="1600">
                <a:latin typeface="+mj-lt"/>
              </a:rPr>
              <a:t>⚡Findings</a:t>
            </a:r>
            <a:endParaRPr lang="en-US"/>
          </a:p>
          <a:p>
            <a:pPr marL="285750" indent="-285750">
              <a:buChar char="•"/>
            </a:pPr>
            <a:r>
              <a:rPr lang="en-US" sz="1600">
                <a:latin typeface="+mj-lt"/>
              </a:rPr>
              <a:t>The train dataset has of </a:t>
            </a:r>
            <a:r>
              <a:rPr lang="en-US" sz="1600" b="1">
                <a:latin typeface="+mj-lt"/>
              </a:rPr>
              <a:t>8763</a:t>
            </a:r>
            <a:r>
              <a:rPr lang="en-US" sz="1600">
                <a:latin typeface="+mj-lt"/>
              </a:rPr>
              <a:t> rows and </a:t>
            </a:r>
            <a:r>
              <a:rPr lang="en-US" sz="1600" b="1">
                <a:latin typeface="+mj-lt"/>
              </a:rPr>
              <a:t>49</a:t>
            </a:r>
            <a:r>
              <a:rPr lang="en-US" sz="1600">
                <a:latin typeface="+mj-lt"/>
              </a:rPr>
              <a:t> columns.</a:t>
            </a:r>
            <a:endParaRPr lang="en-US"/>
          </a:p>
          <a:p>
            <a:pPr marL="285750" indent="-285750">
              <a:buChar char="•"/>
            </a:pPr>
            <a:r>
              <a:rPr lang="en-US" sz="1600">
                <a:latin typeface="+mj-lt"/>
              </a:rPr>
              <a:t>The test dataset has </a:t>
            </a:r>
            <a:r>
              <a:rPr lang="en-US" sz="1600" b="1">
                <a:latin typeface="+mj-lt"/>
              </a:rPr>
              <a:t>2929</a:t>
            </a:r>
            <a:r>
              <a:rPr lang="en-US" sz="1600">
                <a:latin typeface="+mj-lt"/>
              </a:rPr>
              <a:t> rows and </a:t>
            </a:r>
            <a:r>
              <a:rPr lang="en-US" sz="1600" b="1">
                <a:latin typeface="+mj-lt"/>
              </a:rPr>
              <a:t>48</a:t>
            </a:r>
            <a:r>
              <a:rPr lang="en-US" sz="1600">
                <a:latin typeface="+mj-lt"/>
              </a:rPr>
              <a:t> columns</a:t>
            </a:r>
            <a:endParaRPr lang="en-US"/>
          </a:p>
          <a:p>
            <a:pPr marL="285750" indent="-285750">
              <a:buChar char="•"/>
            </a:pPr>
            <a:r>
              <a:rPr lang="en-US" sz="1600">
                <a:latin typeface="+mj-lt"/>
              </a:rPr>
              <a:t>The train dataset has an additional column </a:t>
            </a:r>
            <a:r>
              <a:rPr lang="en-US" sz="1600" b="1">
                <a:latin typeface="+mj-lt"/>
              </a:rPr>
              <a:t>(load_shortfall_3h)</a:t>
            </a:r>
            <a:r>
              <a:rPr lang="en-US" sz="1600">
                <a:latin typeface="+mj-lt"/>
              </a:rPr>
              <a:t> which is the feature to be predicted using the other features</a:t>
            </a:r>
            <a:endParaRPr lang="en-US"/>
          </a:p>
          <a:p>
            <a:pPr marL="285750" indent="-285750">
              <a:buChar char="•"/>
            </a:pPr>
            <a:r>
              <a:rPr lang="en-US" sz="1600">
                <a:latin typeface="+mj-lt"/>
              </a:rPr>
              <a:t>In perspective, the train dataset makes up </a:t>
            </a:r>
            <a:r>
              <a:rPr lang="en-US" sz="1600" b="1">
                <a:latin typeface="+mj-lt"/>
              </a:rPr>
              <a:t>75%</a:t>
            </a:r>
            <a:r>
              <a:rPr lang="en-US" sz="1600">
                <a:latin typeface="+mj-lt"/>
              </a:rPr>
              <a:t> while the test is </a:t>
            </a:r>
            <a:r>
              <a:rPr lang="en-US" sz="1600" b="1">
                <a:latin typeface="+mj-lt"/>
              </a:rPr>
              <a:t>25%</a:t>
            </a:r>
            <a:endParaRPr lang="en-US"/>
          </a:p>
          <a:p>
            <a:br>
              <a:rPr lang="en-US"/>
            </a:br>
            <a:endParaRPr lang="en-US"/>
          </a:p>
        </p:txBody>
      </p:sp>
    </p:spTree>
    <p:extLst>
      <p:ext uri="{BB962C8B-B14F-4D97-AF65-F5344CB8AC3E}">
        <p14:creationId xmlns:p14="http://schemas.microsoft.com/office/powerpoint/2010/main" val="2040710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46751-94AC-9AEA-7B76-0BCBA4D125C0}"/>
              </a:ext>
            </a:extLst>
          </p:cNvPr>
          <p:cNvSpPr txBox="1"/>
          <p:nvPr/>
        </p:nvSpPr>
        <p:spPr>
          <a:xfrm>
            <a:off x="4572000" y="3303839"/>
            <a:ext cx="3597646" cy="1569660"/>
          </a:xfrm>
          <a:prstGeom prst="rect">
            <a:avLst/>
          </a:prstGeom>
          <a:noFill/>
        </p:spPr>
        <p:txBody>
          <a:bodyPr wrap="square" rtlCol="0">
            <a:spAutoFit/>
          </a:bodyPr>
          <a:lstStyle/>
          <a:p>
            <a:endParaRPr lang="en-US" sz="1600" dirty="0">
              <a:latin typeface="+mj-lt"/>
            </a:endParaRPr>
          </a:p>
          <a:p>
            <a:r>
              <a:rPr lang="en-US" sz="1600" dirty="0">
                <a:latin typeface="+mj-lt"/>
              </a:rPr>
              <a:t>Uniqueness of data</a:t>
            </a:r>
          </a:p>
          <a:p>
            <a:r>
              <a:rPr lang="en-US" sz="1600" dirty="0">
                <a:latin typeface="+mj-lt"/>
              </a:rPr>
              <a:t>. Univariate analysis of the data</a:t>
            </a:r>
          </a:p>
          <a:p>
            <a:r>
              <a:rPr lang="en-US" sz="1600" dirty="0">
                <a:latin typeface="+mj-lt"/>
              </a:rPr>
              <a:t>. Bivariate analysis of data</a:t>
            </a:r>
          </a:p>
          <a:p>
            <a:r>
              <a:rPr lang="en-US" sz="1600" dirty="0">
                <a:latin typeface="+mj-lt"/>
              </a:rPr>
              <a:t>. Multivariate analysis of data</a:t>
            </a:r>
          </a:p>
          <a:p>
            <a:r>
              <a:rPr lang="en-US" sz="1600" dirty="0">
                <a:latin typeface="+mj-lt"/>
              </a:rPr>
              <a:t>. New Features created</a:t>
            </a:r>
            <a:endParaRPr lang="en-001" sz="1600" dirty="0">
              <a:latin typeface="+mj-lt"/>
            </a:endParaRPr>
          </a:p>
        </p:txBody>
      </p:sp>
      <p:sp>
        <p:nvSpPr>
          <p:cNvPr id="3" name="TextBox 2">
            <a:extLst>
              <a:ext uri="{FF2B5EF4-FFF2-40B4-BE49-F238E27FC236}">
                <a16:creationId xmlns:a16="http://schemas.microsoft.com/office/drawing/2014/main" id="{1984C27D-89F2-C968-6C45-C3D0E194FDEC}"/>
              </a:ext>
            </a:extLst>
          </p:cNvPr>
          <p:cNvSpPr txBox="1"/>
          <p:nvPr/>
        </p:nvSpPr>
        <p:spPr>
          <a:xfrm>
            <a:off x="103517" y="103517"/>
            <a:ext cx="8402128" cy="400110"/>
          </a:xfrm>
          <a:prstGeom prst="rect">
            <a:avLst/>
          </a:prstGeom>
          <a:noFill/>
        </p:spPr>
        <p:txBody>
          <a:bodyPr wrap="square" rtlCol="0">
            <a:spAutoFit/>
          </a:bodyPr>
          <a:lstStyle/>
          <a:p>
            <a:r>
              <a:rPr lang="en-US" sz="2000" b="1" dirty="0"/>
              <a:t>Feature Engineering</a:t>
            </a:r>
            <a:endParaRPr lang="en-001" sz="2000" b="1" dirty="0"/>
          </a:p>
        </p:txBody>
      </p:sp>
      <p:sp>
        <p:nvSpPr>
          <p:cNvPr id="4" name="TextBox 3">
            <a:extLst>
              <a:ext uri="{FF2B5EF4-FFF2-40B4-BE49-F238E27FC236}">
                <a16:creationId xmlns:a16="http://schemas.microsoft.com/office/drawing/2014/main" id="{FF6BF8AC-B2D9-3B05-8E3E-77356221777D}"/>
              </a:ext>
            </a:extLst>
          </p:cNvPr>
          <p:cNvSpPr txBox="1"/>
          <p:nvPr/>
        </p:nvSpPr>
        <p:spPr>
          <a:xfrm>
            <a:off x="358219" y="1065229"/>
            <a:ext cx="184731" cy="307777"/>
          </a:xfrm>
          <a:prstGeom prst="rect">
            <a:avLst/>
          </a:prstGeom>
          <a:noFill/>
        </p:spPr>
        <p:txBody>
          <a:bodyPr wrap="none" rtlCol="0">
            <a:spAutoFit/>
          </a:bodyPr>
          <a:lstStyle/>
          <a:p>
            <a:endParaRPr lang="en-001" dirty="0"/>
          </a:p>
        </p:txBody>
      </p:sp>
      <p:sp>
        <p:nvSpPr>
          <p:cNvPr id="5" name="TextBox 4">
            <a:extLst>
              <a:ext uri="{FF2B5EF4-FFF2-40B4-BE49-F238E27FC236}">
                <a16:creationId xmlns:a16="http://schemas.microsoft.com/office/drawing/2014/main" id="{7F60FB16-BDC1-897D-E9ED-F244BC3AE208}"/>
              </a:ext>
            </a:extLst>
          </p:cNvPr>
          <p:cNvSpPr txBox="1"/>
          <p:nvPr/>
        </p:nvSpPr>
        <p:spPr>
          <a:xfrm>
            <a:off x="499583" y="1054831"/>
            <a:ext cx="8144834" cy="1815882"/>
          </a:xfrm>
          <a:prstGeom prst="rect">
            <a:avLst/>
          </a:prstGeom>
          <a:noFill/>
        </p:spPr>
        <p:txBody>
          <a:bodyPr wrap="square" lIns="91440" tIns="45720" rIns="91440" bIns="45720" rtlCol="0" anchor="t">
            <a:spAutoFit/>
          </a:bodyPr>
          <a:lstStyle/>
          <a:p>
            <a:r>
              <a:rPr lang="en-US" sz="1600">
                <a:latin typeface="+mj-lt"/>
              </a:rPr>
              <a:t>Findings</a:t>
            </a:r>
          </a:p>
          <a:p>
            <a:pPr marL="285750" indent="-285750">
              <a:buFont typeface="Arial,Sans-Serif"/>
              <a:buChar char="•"/>
            </a:pPr>
            <a:r>
              <a:rPr lang="en-US" sz="1600">
                <a:latin typeface="+mj-lt"/>
              </a:rPr>
              <a:t>The train dataset has of </a:t>
            </a:r>
            <a:r>
              <a:rPr lang="en-US" sz="1600" b="1">
                <a:latin typeface="+mj-lt"/>
              </a:rPr>
              <a:t>8763</a:t>
            </a:r>
            <a:r>
              <a:rPr lang="en-US" sz="1600">
                <a:latin typeface="+mj-lt"/>
              </a:rPr>
              <a:t> rows and </a:t>
            </a:r>
            <a:r>
              <a:rPr lang="en-US" sz="1600" b="1">
                <a:latin typeface="+mj-lt"/>
              </a:rPr>
              <a:t>49</a:t>
            </a:r>
            <a:r>
              <a:rPr lang="en-US" sz="1600">
                <a:latin typeface="+mj-lt"/>
              </a:rPr>
              <a:t> columns.</a:t>
            </a:r>
          </a:p>
          <a:p>
            <a:pPr marL="285750" indent="-285750">
              <a:buFont typeface="Arial,Sans-Serif"/>
              <a:buChar char="•"/>
            </a:pPr>
            <a:r>
              <a:rPr lang="en-US" sz="1600">
                <a:latin typeface="+mj-lt"/>
              </a:rPr>
              <a:t>The test dataset has </a:t>
            </a:r>
            <a:r>
              <a:rPr lang="en-US" sz="1600" b="1">
                <a:latin typeface="+mj-lt"/>
              </a:rPr>
              <a:t>2929</a:t>
            </a:r>
            <a:r>
              <a:rPr lang="en-US" sz="1600">
                <a:latin typeface="+mj-lt"/>
              </a:rPr>
              <a:t> rows and </a:t>
            </a:r>
            <a:r>
              <a:rPr lang="en-US" sz="1600" b="1">
                <a:latin typeface="+mj-lt"/>
              </a:rPr>
              <a:t>48</a:t>
            </a:r>
            <a:r>
              <a:rPr lang="en-US" sz="1600">
                <a:latin typeface="+mj-lt"/>
              </a:rPr>
              <a:t> columns</a:t>
            </a:r>
          </a:p>
          <a:p>
            <a:pPr marL="285750" indent="-285750">
              <a:buFont typeface="Arial,Sans-Serif"/>
              <a:buChar char="•"/>
            </a:pPr>
            <a:r>
              <a:rPr lang="en-US" sz="1600">
                <a:latin typeface="+mj-lt"/>
              </a:rPr>
              <a:t>The train dataset has an additional column </a:t>
            </a:r>
            <a:r>
              <a:rPr lang="en-US" sz="1600" b="1">
                <a:latin typeface="+mj-lt"/>
              </a:rPr>
              <a:t>(load_shortfall_3h)</a:t>
            </a:r>
            <a:r>
              <a:rPr lang="en-US" sz="1600">
                <a:latin typeface="+mj-lt"/>
              </a:rPr>
              <a:t> which is the feature to be predicted using the other features</a:t>
            </a:r>
          </a:p>
          <a:p>
            <a:pPr marL="285750" indent="-285750">
              <a:buFont typeface="Arial,Sans-Serif"/>
              <a:buChar char="•"/>
            </a:pPr>
            <a:r>
              <a:rPr lang="en-US" sz="1600">
                <a:latin typeface="+mj-lt"/>
              </a:rPr>
              <a:t>In perspective, the train dataset makes up </a:t>
            </a:r>
            <a:r>
              <a:rPr lang="en-US" sz="1600" b="1">
                <a:latin typeface="+mj-lt"/>
              </a:rPr>
              <a:t>75%</a:t>
            </a:r>
            <a:r>
              <a:rPr lang="en-US" sz="1600">
                <a:latin typeface="+mj-lt"/>
              </a:rPr>
              <a:t> while the test is </a:t>
            </a:r>
            <a:r>
              <a:rPr lang="en-US" sz="1600" b="1">
                <a:latin typeface="+mj-lt"/>
              </a:rPr>
              <a:t>25%</a:t>
            </a:r>
            <a:endParaRPr lang="en-US" sz="1600">
              <a:latin typeface="+mj-lt"/>
            </a:endParaRPr>
          </a:p>
          <a:p>
            <a:endParaRPr lang="en-US" sz="1600" i="1">
              <a:latin typeface="+mj-lt"/>
            </a:endParaRPr>
          </a:p>
        </p:txBody>
      </p:sp>
    </p:spTree>
    <p:extLst>
      <p:ext uri="{BB962C8B-B14F-4D97-AF65-F5344CB8AC3E}">
        <p14:creationId xmlns:p14="http://schemas.microsoft.com/office/powerpoint/2010/main" val="1065963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p34" descr="A red puzzle bridge connecting two puzzle islands"/>
          <p:cNvPicPr preferRelativeResize="0"/>
          <p:nvPr/>
        </p:nvPicPr>
        <p:blipFill>
          <a:blip r:embed="rId3"/>
          <a:srcRect l="23756" r="23756"/>
          <a:stretch/>
        </p:blipFill>
        <p:spPr>
          <a:xfrm>
            <a:off x="5536600" y="-11100"/>
            <a:ext cx="3607372" cy="5154600"/>
          </a:xfrm>
          <a:prstGeom prst="rect">
            <a:avLst/>
          </a:prstGeom>
          <a:noFill/>
          <a:ln>
            <a:noFill/>
          </a:ln>
        </p:spPr>
      </p:pic>
      <p:sp>
        <p:nvSpPr>
          <p:cNvPr id="208" name="Google Shape;208;p34"/>
          <p:cNvSpPr/>
          <p:nvPr/>
        </p:nvSpPr>
        <p:spPr>
          <a:xfrm>
            <a:off x="834050" y="539499"/>
            <a:ext cx="1440600" cy="1440600"/>
          </a:xfrm>
          <a:prstGeom prst="ellipse">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algn="ctr"/>
            <a:endParaRPr dirty="0"/>
          </a:p>
        </p:txBody>
      </p:sp>
      <p:sp>
        <p:nvSpPr>
          <p:cNvPr id="209" name="Google Shape;209;p34"/>
          <p:cNvSpPr txBox="1">
            <a:spLocks noGrp="1"/>
          </p:cNvSpPr>
          <p:nvPr>
            <p:ph type="title" idx="2"/>
          </p:nvPr>
        </p:nvSpPr>
        <p:spPr>
          <a:xfrm>
            <a:off x="713150" y="705100"/>
            <a:ext cx="1682400" cy="1109400"/>
          </a:xfrm>
          <a:prstGeom prst="rect">
            <a:avLst/>
          </a:prstGeom>
        </p:spPr>
        <p:txBody>
          <a:bodyPr spcFirstLastPara="1" wrap="square" lIns="91425" tIns="91425" rIns="91425" bIns="91425" anchor="ctr" anchorCtr="0">
            <a:noAutofit/>
          </a:bodyPr>
          <a:lstStyle/>
          <a:p>
            <a:r>
              <a:rPr lang="en" dirty="0"/>
              <a:t>04</a:t>
            </a:r>
            <a:endParaRPr dirty="0"/>
          </a:p>
        </p:txBody>
      </p:sp>
      <p:sp>
        <p:nvSpPr>
          <p:cNvPr id="210" name="Google Shape;210;p34"/>
          <p:cNvSpPr txBox="1">
            <a:spLocks noGrp="1"/>
          </p:cNvSpPr>
          <p:nvPr>
            <p:ph type="title"/>
          </p:nvPr>
        </p:nvSpPr>
        <p:spPr>
          <a:xfrm>
            <a:off x="488867" y="2145700"/>
            <a:ext cx="5402973" cy="1700700"/>
          </a:xfrm>
          <a:prstGeom prst="rect">
            <a:avLst/>
          </a:prstGeom>
        </p:spPr>
        <p:txBody>
          <a:bodyPr spcFirstLastPara="1" wrap="square" lIns="91425" tIns="91425" rIns="91425" bIns="91425" anchor="ctr" anchorCtr="0">
            <a:noAutofit/>
          </a:bodyPr>
          <a:lstStyle/>
          <a:p>
            <a:r>
              <a:rPr lang="fr-CI" sz="4400" dirty="0"/>
              <a:t>Model Evaluation</a:t>
            </a:r>
          </a:p>
        </p:txBody>
      </p:sp>
      <p:sp>
        <p:nvSpPr>
          <p:cNvPr id="211" name="Google Shape;211;p34"/>
          <p:cNvSpPr txBox="1">
            <a:spLocks noGrp="1"/>
          </p:cNvSpPr>
          <p:nvPr>
            <p:ph type="subTitle" idx="1"/>
          </p:nvPr>
        </p:nvSpPr>
        <p:spPr>
          <a:xfrm>
            <a:off x="713150" y="4124075"/>
            <a:ext cx="4823400" cy="484500"/>
          </a:xfrm>
          <a:prstGeom prst="rect">
            <a:avLst/>
          </a:prstGeom>
        </p:spPr>
        <p:txBody>
          <a:bodyPr spcFirstLastPara="1" wrap="square" lIns="91425" tIns="91425" rIns="91425" bIns="91425" anchor="ctr" anchorCtr="0">
            <a:noAutofit/>
          </a:bodyPr>
          <a:lstStyle/>
          <a:p>
            <a:pPr marL="0" indent="0"/>
            <a:r>
              <a:rPr lang="en-US" dirty="0"/>
              <a:t>Chosen Model &amp; Performance</a:t>
            </a:r>
          </a:p>
        </p:txBody>
      </p:sp>
      <p:cxnSp>
        <p:nvCxnSpPr>
          <p:cNvPr id="212" name="Google Shape;212;p34"/>
          <p:cNvCxnSpPr/>
          <p:nvPr/>
        </p:nvCxnSpPr>
        <p:spPr>
          <a:xfrm>
            <a:off x="5536663" y="0"/>
            <a:ext cx="0" cy="5154600"/>
          </a:xfrm>
          <a:prstGeom prst="straightConnector1">
            <a:avLst/>
          </a:prstGeom>
          <a:noFill/>
          <a:ln w="28575" cap="rnd" cmpd="sng">
            <a:solidFill>
              <a:schemeClr val="accent1"/>
            </a:solidFill>
            <a:prstDash val="solid"/>
            <a:round/>
            <a:headEnd type="none" w="med" len="med"/>
            <a:tailEnd type="none" w="med" len="med"/>
          </a:ln>
        </p:spPr>
      </p:cxnSp>
      <p:cxnSp>
        <p:nvCxnSpPr>
          <p:cNvPr id="213" name="Google Shape;213;p34"/>
          <p:cNvCxnSpPr/>
          <p:nvPr/>
        </p:nvCxnSpPr>
        <p:spPr>
          <a:xfrm>
            <a:off x="713250" y="4135325"/>
            <a:ext cx="4356000" cy="0"/>
          </a:xfrm>
          <a:prstGeom prst="straightConnector1">
            <a:avLst/>
          </a:prstGeom>
          <a:noFill/>
          <a:ln w="28575" cap="rnd"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2280129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84C27D-89F2-C968-6C45-C3D0E194FDEC}"/>
              </a:ext>
            </a:extLst>
          </p:cNvPr>
          <p:cNvSpPr txBox="1"/>
          <p:nvPr/>
        </p:nvSpPr>
        <p:spPr>
          <a:xfrm>
            <a:off x="103517" y="103517"/>
            <a:ext cx="8402128" cy="400110"/>
          </a:xfrm>
          <a:prstGeom prst="rect">
            <a:avLst/>
          </a:prstGeom>
          <a:noFill/>
        </p:spPr>
        <p:txBody>
          <a:bodyPr wrap="square" rtlCol="0">
            <a:spAutoFit/>
          </a:bodyPr>
          <a:lstStyle/>
          <a:p>
            <a:r>
              <a:rPr lang="en-US" sz="2000" b="1" dirty="0"/>
              <a:t>Model &amp; Model Performance</a:t>
            </a:r>
            <a:endParaRPr lang="en-001" sz="2000" b="1" dirty="0"/>
          </a:p>
        </p:txBody>
      </p:sp>
      <p:graphicFrame>
        <p:nvGraphicFramePr>
          <p:cNvPr id="7" name="Chart 6">
            <a:extLst>
              <a:ext uri="{FF2B5EF4-FFF2-40B4-BE49-F238E27FC236}">
                <a16:creationId xmlns:a16="http://schemas.microsoft.com/office/drawing/2014/main" id="{313A551A-37F9-E937-D7CB-2AE3D181F8B7}"/>
              </a:ext>
            </a:extLst>
          </p:cNvPr>
          <p:cNvGraphicFramePr/>
          <p:nvPr>
            <p:extLst>
              <p:ext uri="{D42A27DB-BD31-4B8C-83A1-F6EECF244321}">
                <p14:modId xmlns:p14="http://schemas.microsoft.com/office/powerpoint/2010/main" val="3943744900"/>
              </p:ext>
            </p:extLst>
          </p:nvPr>
        </p:nvGraphicFramePr>
        <p:xfrm>
          <a:off x="618171" y="2893157"/>
          <a:ext cx="7809217" cy="2312433"/>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23D36834-B0A3-1647-D16E-9F4B7BAC476A}"/>
              </a:ext>
            </a:extLst>
          </p:cNvPr>
          <p:cNvSpPr txBox="1"/>
          <p:nvPr/>
        </p:nvSpPr>
        <p:spPr>
          <a:xfrm>
            <a:off x="151022" y="742361"/>
            <a:ext cx="8840757" cy="2308324"/>
          </a:xfrm>
          <a:prstGeom prst="rect">
            <a:avLst/>
          </a:prstGeom>
          <a:noFill/>
        </p:spPr>
        <p:txBody>
          <a:bodyPr wrap="square" lIns="91440" tIns="45720" rIns="91440" bIns="45720" rtlCol="0" anchor="t">
            <a:spAutoFit/>
          </a:bodyPr>
          <a:lstStyle/>
          <a:p>
            <a:r>
              <a:rPr lang="en-US" sz="1600">
                <a:latin typeface="+mj-lt"/>
              </a:rPr>
              <a:t>There were 4 base models that were tested. The performance of these base models was evaluated using the cross-validation RMSLE error.</a:t>
            </a:r>
            <a:endParaRPr lang="en-US">
              <a:latin typeface="+mj-lt"/>
            </a:endParaRPr>
          </a:p>
          <a:p>
            <a:endParaRPr lang="en-US" sz="1600">
              <a:latin typeface="+mj-lt"/>
            </a:endParaRPr>
          </a:p>
          <a:p>
            <a:r>
              <a:rPr lang="en-US" sz="1600">
                <a:latin typeface="+mj-lt"/>
              </a:rPr>
              <a:t>Gradient</a:t>
            </a:r>
            <a:r>
              <a:rPr lang="en-US" sz="1600" dirty="0">
                <a:latin typeface="+mj-lt"/>
              </a:rPr>
              <a:t> boosting is a popular machine learning algorithms for tabular datasets. It is powerful enough to find any nonlinear relationship between a model target and features and has great usability that can deal with missing values, outliers, and high cardinality categorical values on features without any special treatment. Barebone gradient boosting trees, can be built using some popular libraries such as </a:t>
            </a:r>
            <a:r>
              <a:rPr lang="en-US" sz="1600" dirty="0" err="1">
                <a:latin typeface="+mj-lt"/>
              </a:rPr>
              <a:t>XGBoost</a:t>
            </a:r>
            <a:r>
              <a:rPr lang="en-US" sz="1600" dirty="0">
                <a:latin typeface="+mj-lt"/>
              </a:rPr>
              <a:t> or </a:t>
            </a:r>
            <a:r>
              <a:rPr lang="en-US" sz="1600" dirty="0" err="1">
                <a:latin typeface="+mj-lt"/>
              </a:rPr>
              <a:t>LightGBM</a:t>
            </a:r>
            <a:r>
              <a:rPr lang="en-US" sz="1600" dirty="0">
                <a:latin typeface="+mj-lt"/>
              </a:rPr>
              <a:t> without knowing any details of the algorithm </a:t>
            </a:r>
            <a:endParaRPr lang="en-US"/>
          </a:p>
        </p:txBody>
      </p:sp>
    </p:spTree>
    <p:extLst>
      <p:ext uri="{BB962C8B-B14F-4D97-AF65-F5344CB8AC3E}">
        <p14:creationId xmlns:p14="http://schemas.microsoft.com/office/powerpoint/2010/main" val="1083147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84C27D-89F2-C968-6C45-C3D0E194FDEC}"/>
              </a:ext>
            </a:extLst>
          </p:cNvPr>
          <p:cNvSpPr txBox="1"/>
          <p:nvPr/>
        </p:nvSpPr>
        <p:spPr>
          <a:xfrm>
            <a:off x="103517" y="103517"/>
            <a:ext cx="8402128" cy="400110"/>
          </a:xfrm>
          <a:prstGeom prst="rect">
            <a:avLst/>
          </a:prstGeom>
          <a:noFill/>
        </p:spPr>
        <p:txBody>
          <a:bodyPr wrap="square" rtlCol="0">
            <a:spAutoFit/>
          </a:bodyPr>
          <a:lstStyle/>
          <a:p>
            <a:r>
              <a:rPr lang="en-US" sz="2000" b="1" dirty="0"/>
              <a:t>Model &amp; Model Performance</a:t>
            </a:r>
            <a:endParaRPr lang="en-001" sz="2000" b="1" dirty="0"/>
          </a:p>
        </p:txBody>
      </p:sp>
    </p:spTree>
    <p:extLst>
      <p:ext uri="{BB962C8B-B14F-4D97-AF65-F5344CB8AC3E}">
        <p14:creationId xmlns:p14="http://schemas.microsoft.com/office/powerpoint/2010/main" val="6322321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41"/>
          <p:cNvSpPr txBox="1">
            <a:spLocks noGrp="1"/>
          </p:cNvSpPr>
          <p:nvPr>
            <p:ph type="title"/>
          </p:nvPr>
        </p:nvSpPr>
        <p:spPr>
          <a:xfrm>
            <a:off x="3607325" y="2423375"/>
            <a:ext cx="4823400" cy="1708800"/>
          </a:xfrm>
          <a:prstGeom prst="rect">
            <a:avLst/>
          </a:prstGeom>
        </p:spPr>
        <p:txBody>
          <a:bodyPr spcFirstLastPara="1" wrap="square" lIns="91425" tIns="91425" rIns="91425" bIns="91425" anchor="b" anchorCtr="0">
            <a:noAutofit/>
          </a:bodyPr>
          <a:lstStyle/>
          <a:p>
            <a:r>
              <a:rPr lang="en" dirty="0"/>
              <a:t>Conclusion</a:t>
            </a:r>
            <a:endParaRPr dirty="0"/>
          </a:p>
        </p:txBody>
      </p:sp>
      <p:sp>
        <p:nvSpPr>
          <p:cNvPr id="492" name="Google Shape;492;p41"/>
          <p:cNvSpPr txBox="1">
            <a:spLocks noGrp="1"/>
          </p:cNvSpPr>
          <p:nvPr>
            <p:ph type="subTitle" idx="1"/>
          </p:nvPr>
        </p:nvSpPr>
        <p:spPr>
          <a:xfrm>
            <a:off x="3607325" y="4132200"/>
            <a:ext cx="4823400" cy="484500"/>
          </a:xfrm>
          <a:prstGeom prst="rect">
            <a:avLst/>
          </a:prstGeom>
        </p:spPr>
        <p:txBody>
          <a:bodyPr spcFirstLastPara="1" wrap="square" lIns="91425" tIns="91425" rIns="91425" bIns="91425" anchor="t" anchorCtr="0">
            <a:noAutofit/>
          </a:bodyPr>
          <a:lstStyle/>
          <a:p>
            <a:pPr marL="0" indent="0"/>
            <a:r>
              <a:rPr lang="en-US" dirty="0"/>
              <a:t>Improvements &amp; Recommendation</a:t>
            </a:r>
          </a:p>
        </p:txBody>
      </p:sp>
      <p:sp>
        <p:nvSpPr>
          <p:cNvPr id="493" name="Google Shape;493;p41"/>
          <p:cNvSpPr/>
          <p:nvPr/>
        </p:nvSpPr>
        <p:spPr>
          <a:xfrm>
            <a:off x="6869263" y="539499"/>
            <a:ext cx="1440600" cy="1440600"/>
          </a:xfrm>
          <a:prstGeom prst="ellipse">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algn="ctr"/>
            <a:endParaRPr dirty="0"/>
          </a:p>
        </p:txBody>
      </p:sp>
      <p:sp>
        <p:nvSpPr>
          <p:cNvPr id="494" name="Google Shape;494;p41"/>
          <p:cNvSpPr txBox="1">
            <a:spLocks noGrp="1"/>
          </p:cNvSpPr>
          <p:nvPr>
            <p:ph type="title" idx="2"/>
          </p:nvPr>
        </p:nvSpPr>
        <p:spPr>
          <a:xfrm>
            <a:off x="6748363" y="706599"/>
            <a:ext cx="1682400" cy="1106400"/>
          </a:xfrm>
          <a:prstGeom prst="rect">
            <a:avLst/>
          </a:prstGeom>
        </p:spPr>
        <p:txBody>
          <a:bodyPr spcFirstLastPara="1" wrap="square" lIns="91425" tIns="91425" rIns="91425" bIns="91425" anchor="ctr" anchorCtr="0">
            <a:noAutofit/>
          </a:bodyPr>
          <a:lstStyle/>
          <a:p>
            <a:r>
              <a:rPr lang="en" dirty="0">
                <a:solidFill>
                  <a:schemeClr val="lt1"/>
                </a:solidFill>
              </a:rPr>
              <a:t>05</a:t>
            </a:r>
            <a:endParaRPr dirty="0">
              <a:solidFill>
                <a:schemeClr val="lt1"/>
              </a:solidFill>
            </a:endParaRPr>
          </a:p>
        </p:txBody>
      </p:sp>
      <p:cxnSp>
        <p:nvCxnSpPr>
          <p:cNvPr id="495" name="Google Shape;495;p41"/>
          <p:cNvCxnSpPr/>
          <p:nvPr/>
        </p:nvCxnSpPr>
        <p:spPr>
          <a:xfrm>
            <a:off x="4074725" y="4135325"/>
            <a:ext cx="4356000" cy="0"/>
          </a:xfrm>
          <a:prstGeom prst="straightConnector1">
            <a:avLst/>
          </a:prstGeom>
          <a:noFill/>
          <a:ln w="28575" cap="rnd" cmpd="sng">
            <a:solidFill>
              <a:schemeClr val="accent1"/>
            </a:solidFill>
            <a:prstDash val="solid"/>
            <a:round/>
            <a:headEnd type="none" w="med" len="med"/>
            <a:tailEnd type="none" w="med" len="med"/>
          </a:ln>
        </p:spPr>
      </p:cxnSp>
      <p:pic>
        <p:nvPicPr>
          <p:cNvPr id="496" name="Google Shape;496;p41"/>
          <p:cNvPicPr preferRelativeResize="0"/>
          <p:nvPr/>
        </p:nvPicPr>
        <p:blipFill rotWithShape="1">
          <a:blip r:embed="rId3">
            <a:alphaModFix/>
          </a:blip>
          <a:srcRect l="33627" r="26921"/>
          <a:stretch/>
        </p:blipFill>
        <p:spPr>
          <a:xfrm>
            <a:off x="2" y="8626"/>
            <a:ext cx="3607325" cy="5143500"/>
          </a:xfrm>
          <a:prstGeom prst="rect">
            <a:avLst/>
          </a:prstGeom>
          <a:noFill/>
          <a:ln>
            <a:noFill/>
          </a:ln>
        </p:spPr>
      </p:pic>
      <p:cxnSp>
        <p:nvCxnSpPr>
          <p:cNvPr id="497" name="Google Shape;497;p41"/>
          <p:cNvCxnSpPr/>
          <p:nvPr/>
        </p:nvCxnSpPr>
        <p:spPr>
          <a:xfrm>
            <a:off x="3607325" y="-5550"/>
            <a:ext cx="0" cy="5154600"/>
          </a:xfrm>
          <a:prstGeom prst="straightConnector1">
            <a:avLst/>
          </a:prstGeom>
          <a:noFill/>
          <a:ln w="28575" cap="rnd"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2708542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5" name="Google Shape;185;p33"/>
          <p:cNvSpPr/>
          <p:nvPr/>
        </p:nvSpPr>
        <p:spPr>
          <a:xfrm>
            <a:off x="653898" y="1895963"/>
            <a:ext cx="664500" cy="664500"/>
          </a:xfrm>
          <a:prstGeom prst="ellipse">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algn="ctr"/>
            <a:endParaRPr dirty="0"/>
          </a:p>
        </p:txBody>
      </p:sp>
      <p:sp>
        <p:nvSpPr>
          <p:cNvPr id="186" name="Google Shape;186;p33"/>
          <p:cNvSpPr/>
          <p:nvPr/>
        </p:nvSpPr>
        <p:spPr>
          <a:xfrm>
            <a:off x="653898" y="2760635"/>
            <a:ext cx="664500" cy="664500"/>
          </a:xfrm>
          <a:prstGeom prst="ellipse">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algn="ctr"/>
            <a:endParaRPr dirty="0"/>
          </a:p>
        </p:txBody>
      </p:sp>
      <p:sp>
        <p:nvSpPr>
          <p:cNvPr id="187" name="Google Shape;187;p33"/>
          <p:cNvSpPr/>
          <p:nvPr/>
        </p:nvSpPr>
        <p:spPr>
          <a:xfrm>
            <a:off x="653898" y="3600652"/>
            <a:ext cx="664500" cy="664500"/>
          </a:xfrm>
          <a:prstGeom prst="ellipse">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algn="ctr"/>
            <a:endParaRPr dirty="0"/>
          </a:p>
        </p:txBody>
      </p:sp>
      <p:sp>
        <p:nvSpPr>
          <p:cNvPr id="188" name="Google Shape;188;p33"/>
          <p:cNvSpPr/>
          <p:nvPr/>
        </p:nvSpPr>
        <p:spPr>
          <a:xfrm>
            <a:off x="653898" y="1077994"/>
            <a:ext cx="664500" cy="664500"/>
          </a:xfrm>
          <a:prstGeom prst="ellipse">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algn="ctr"/>
            <a:endParaRPr dirty="0"/>
          </a:p>
        </p:txBody>
      </p:sp>
      <p:sp>
        <p:nvSpPr>
          <p:cNvPr id="189" name="Google Shape;189;p33"/>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r>
              <a:rPr lang="en" dirty="0"/>
              <a:t>Table of contents</a:t>
            </a:r>
            <a:endParaRPr dirty="0"/>
          </a:p>
        </p:txBody>
      </p:sp>
      <p:sp>
        <p:nvSpPr>
          <p:cNvPr id="190" name="Google Shape;190;p33"/>
          <p:cNvSpPr txBox="1">
            <a:spLocks noGrp="1"/>
          </p:cNvSpPr>
          <p:nvPr>
            <p:ph type="title" idx="2"/>
          </p:nvPr>
        </p:nvSpPr>
        <p:spPr>
          <a:xfrm>
            <a:off x="558348" y="1171169"/>
            <a:ext cx="855600" cy="478200"/>
          </a:xfrm>
          <a:prstGeom prst="rect">
            <a:avLst/>
          </a:prstGeom>
        </p:spPr>
        <p:txBody>
          <a:bodyPr spcFirstLastPara="1" wrap="square" lIns="91425" tIns="91425" rIns="91425" bIns="91425" anchor="ctr" anchorCtr="0">
            <a:noAutofit/>
          </a:bodyPr>
          <a:lstStyle/>
          <a:p>
            <a:r>
              <a:rPr lang="en" dirty="0"/>
              <a:t>01</a:t>
            </a:r>
            <a:endParaRPr dirty="0"/>
          </a:p>
        </p:txBody>
      </p:sp>
      <p:sp>
        <p:nvSpPr>
          <p:cNvPr id="191" name="Google Shape;191;p33"/>
          <p:cNvSpPr txBox="1">
            <a:spLocks noGrp="1"/>
          </p:cNvSpPr>
          <p:nvPr>
            <p:ph type="subTitle" idx="1"/>
          </p:nvPr>
        </p:nvSpPr>
        <p:spPr>
          <a:xfrm>
            <a:off x="1198782" y="1306726"/>
            <a:ext cx="1923600" cy="217231"/>
          </a:xfrm>
          <a:prstGeom prst="rect">
            <a:avLst/>
          </a:prstGeom>
        </p:spPr>
        <p:txBody>
          <a:bodyPr spcFirstLastPara="1" wrap="square" lIns="91425" tIns="91425" rIns="91425" bIns="91425" anchor="ctr" anchorCtr="0">
            <a:noAutofit/>
          </a:bodyPr>
          <a:lstStyle/>
          <a:p>
            <a:pPr marL="0" indent="0"/>
            <a:r>
              <a:rPr lang="en-US" sz="2000" dirty="0"/>
              <a:t>Introduction</a:t>
            </a:r>
            <a:endParaRPr dirty="0"/>
          </a:p>
        </p:txBody>
      </p:sp>
      <p:sp>
        <p:nvSpPr>
          <p:cNvPr id="192" name="Google Shape;192;p33"/>
          <p:cNvSpPr txBox="1">
            <a:spLocks noGrp="1"/>
          </p:cNvSpPr>
          <p:nvPr>
            <p:ph type="subTitle" idx="3"/>
          </p:nvPr>
        </p:nvSpPr>
        <p:spPr>
          <a:xfrm>
            <a:off x="2883538" y="1258739"/>
            <a:ext cx="3399846" cy="332079"/>
          </a:xfrm>
          <a:prstGeom prst="rect">
            <a:avLst/>
          </a:prstGeom>
        </p:spPr>
        <p:txBody>
          <a:bodyPr spcFirstLastPara="1" wrap="square" lIns="91425" tIns="91425" rIns="91425" bIns="91425" anchor="t" anchorCtr="0">
            <a:noAutofit/>
          </a:bodyPr>
          <a:lstStyle/>
          <a:p>
            <a:pPr marL="0" indent="0" algn="l"/>
            <a:r>
              <a:rPr lang="en-US" dirty="0"/>
              <a:t>Meet the team</a:t>
            </a:r>
            <a:endParaRPr dirty="0"/>
          </a:p>
        </p:txBody>
      </p:sp>
      <p:sp>
        <p:nvSpPr>
          <p:cNvPr id="194" name="Google Shape;194;p33"/>
          <p:cNvSpPr txBox="1">
            <a:spLocks noGrp="1"/>
          </p:cNvSpPr>
          <p:nvPr>
            <p:ph type="subTitle" idx="5"/>
          </p:nvPr>
        </p:nvSpPr>
        <p:spPr>
          <a:xfrm>
            <a:off x="1317565" y="2105589"/>
            <a:ext cx="2571890" cy="297810"/>
          </a:xfrm>
          <a:prstGeom prst="rect">
            <a:avLst/>
          </a:prstGeom>
        </p:spPr>
        <p:txBody>
          <a:bodyPr spcFirstLastPara="1" wrap="square" lIns="91425" tIns="91425" rIns="91425" bIns="91425" anchor="ctr" anchorCtr="0">
            <a:noAutofit/>
          </a:bodyPr>
          <a:lstStyle/>
          <a:p>
            <a:pPr marL="0" indent="0"/>
            <a:r>
              <a:rPr lang="en" sz="2000" dirty="0"/>
              <a:t>Problem Statement</a:t>
            </a:r>
            <a:endParaRPr sz="2000" dirty="0"/>
          </a:p>
        </p:txBody>
      </p:sp>
      <p:sp>
        <p:nvSpPr>
          <p:cNvPr id="195" name="Google Shape;195;p33"/>
          <p:cNvSpPr txBox="1">
            <a:spLocks noGrp="1"/>
          </p:cNvSpPr>
          <p:nvPr>
            <p:ph type="subTitle" idx="6"/>
          </p:nvPr>
        </p:nvSpPr>
        <p:spPr>
          <a:xfrm>
            <a:off x="4663856" y="2946394"/>
            <a:ext cx="2994961" cy="277212"/>
          </a:xfrm>
          <a:prstGeom prst="rect">
            <a:avLst/>
          </a:prstGeom>
        </p:spPr>
        <p:txBody>
          <a:bodyPr spcFirstLastPara="1" wrap="square" lIns="91425" tIns="91425" rIns="91425" bIns="91425" anchor="t" anchorCtr="0">
            <a:noAutofit/>
          </a:bodyPr>
          <a:lstStyle/>
          <a:p>
            <a:pPr marL="0" indent="0"/>
            <a:r>
              <a:rPr lang="en-US" dirty="0"/>
              <a:t>Analysis of </a:t>
            </a:r>
            <a:r>
              <a:rPr lang="en-US"/>
              <a:t>Data </a:t>
            </a:r>
            <a:r>
              <a:rPr lang="en-US" dirty="0"/>
              <a:t>and </a:t>
            </a:r>
            <a:r>
              <a:rPr lang="en-US"/>
              <a:t>Processing </a:t>
            </a:r>
          </a:p>
        </p:txBody>
      </p:sp>
      <p:sp>
        <p:nvSpPr>
          <p:cNvPr id="196" name="Google Shape;196;p33"/>
          <p:cNvSpPr txBox="1">
            <a:spLocks noGrp="1"/>
          </p:cNvSpPr>
          <p:nvPr>
            <p:ph type="title" idx="7"/>
          </p:nvPr>
        </p:nvSpPr>
        <p:spPr>
          <a:xfrm>
            <a:off x="558348" y="2853810"/>
            <a:ext cx="855600" cy="478200"/>
          </a:xfrm>
          <a:prstGeom prst="rect">
            <a:avLst/>
          </a:prstGeom>
        </p:spPr>
        <p:txBody>
          <a:bodyPr spcFirstLastPara="1" wrap="square" lIns="91425" tIns="91425" rIns="91425" bIns="91425" anchor="ctr" anchorCtr="0">
            <a:noAutofit/>
          </a:bodyPr>
          <a:lstStyle/>
          <a:p>
            <a:r>
              <a:rPr lang="en" dirty="0"/>
              <a:t>03</a:t>
            </a:r>
            <a:endParaRPr dirty="0"/>
          </a:p>
        </p:txBody>
      </p:sp>
      <p:sp>
        <p:nvSpPr>
          <p:cNvPr id="197" name="Google Shape;197;p33"/>
          <p:cNvSpPr txBox="1">
            <a:spLocks noGrp="1"/>
          </p:cNvSpPr>
          <p:nvPr>
            <p:ph type="subTitle" idx="8"/>
          </p:nvPr>
        </p:nvSpPr>
        <p:spPr>
          <a:xfrm>
            <a:off x="1329908" y="2911774"/>
            <a:ext cx="3511581" cy="362222"/>
          </a:xfrm>
          <a:prstGeom prst="rect">
            <a:avLst/>
          </a:prstGeom>
        </p:spPr>
        <p:txBody>
          <a:bodyPr spcFirstLastPara="1" wrap="square" lIns="91425" tIns="91425" rIns="91425" bIns="91425" anchor="ctr" anchorCtr="0">
            <a:noAutofit/>
          </a:bodyPr>
          <a:lstStyle/>
          <a:p>
            <a:pPr marL="0" indent="0"/>
            <a:r>
              <a:rPr lang="en" sz="2000" dirty="0"/>
              <a:t>EDA &amp; Feature Engineering</a:t>
            </a:r>
            <a:endParaRPr sz="2000" dirty="0"/>
          </a:p>
        </p:txBody>
      </p:sp>
      <p:sp>
        <p:nvSpPr>
          <p:cNvPr id="198" name="Google Shape;198;p33"/>
          <p:cNvSpPr txBox="1">
            <a:spLocks noGrp="1"/>
          </p:cNvSpPr>
          <p:nvPr>
            <p:ph type="subTitle" idx="9"/>
          </p:nvPr>
        </p:nvSpPr>
        <p:spPr>
          <a:xfrm>
            <a:off x="3576115" y="3750468"/>
            <a:ext cx="3932800" cy="320367"/>
          </a:xfrm>
          <a:prstGeom prst="rect">
            <a:avLst/>
          </a:prstGeom>
        </p:spPr>
        <p:txBody>
          <a:bodyPr spcFirstLastPara="1" wrap="square" lIns="91425" tIns="91425" rIns="91425" bIns="91425" anchor="t" anchorCtr="0">
            <a:noAutofit/>
          </a:bodyPr>
          <a:lstStyle/>
          <a:p>
            <a:pPr marL="0" indent="0" algn="l"/>
            <a:r>
              <a:rPr lang="en-US" dirty="0"/>
              <a:t>Chosen Model &amp; Performance</a:t>
            </a:r>
            <a:endParaRPr dirty="0"/>
          </a:p>
        </p:txBody>
      </p:sp>
      <p:sp>
        <p:nvSpPr>
          <p:cNvPr id="199" name="Google Shape;199;p33"/>
          <p:cNvSpPr txBox="1">
            <a:spLocks noGrp="1"/>
          </p:cNvSpPr>
          <p:nvPr>
            <p:ph type="title" idx="13"/>
          </p:nvPr>
        </p:nvSpPr>
        <p:spPr>
          <a:xfrm>
            <a:off x="5910390" y="1275555"/>
            <a:ext cx="855600" cy="478200"/>
          </a:xfrm>
          <a:prstGeom prst="rect">
            <a:avLst/>
          </a:prstGeom>
        </p:spPr>
        <p:txBody>
          <a:bodyPr spcFirstLastPara="1" wrap="square" lIns="91425" tIns="91425" rIns="91425" bIns="91425" anchor="ctr" anchorCtr="0">
            <a:noAutofit/>
          </a:bodyPr>
          <a:lstStyle/>
          <a:p>
            <a:r>
              <a:rPr lang="en" dirty="0"/>
              <a:t>04</a:t>
            </a:r>
            <a:endParaRPr dirty="0"/>
          </a:p>
        </p:txBody>
      </p:sp>
      <p:sp>
        <p:nvSpPr>
          <p:cNvPr id="200" name="Google Shape;200;p33"/>
          <p:cNvSpPr txBox="1">
            <a:spLocks noGrp="1"/>
          </p:cNvSpPr>
          <p:nvPr>
            <p:ph type="subTitle" idx="14"/>
          </p:nvPr>
        </p:nvSpPr>
        <p:spPr>
          <a:xfrm>
            <a:off x="1329906" y="3764111"/>
            <a:ext cx="2334974" cy="320367"/>
          </a:xfrm>
          <a:prstGeom prst="rect">
            <a:avLst/>
          </a:prstGeom>
        </p:spPr>
        <p:txBody>
          <a:bodyPr spcFirstLastPara="1" wrap="square" lIns="91425" tIns="91425" rIns="91425" bIns="91425" anchor="ctr" anchorCtr="0">
            <a:noAutofit/>
          </a:bodyPr>
          <a:lstStyle/>
          <a:p>
            <a:pPr marL="0" indent="0"/>
            <a:r>
              <a:rPr lang="en" sz="2000" dirty="0"/>
              <a:t>Model Evaluation</a:t>
            </a:r>
            <a:endParaRPr sz="2000" dirty="0"/>
          </a:p>
        </p:txBody>
      </p:sp>
      <p:sp>
        <p:nvSpPr>
          <p:cNvPr id="201" name="Google Shape;201;p33"/>
          <p:cNvSpPr txBox="1">
            <a:spLocks noGrp="1"/>
          </p:cNvSpPr>
          <p:nvPr>
            <p:ph type="subTitle" idx="15"/>
          </p:nvPr>
        </p:nvSpPr>
        <p:spPr>
          <a:xfrm>
            <a:off x="2818223" y="4597694"/>
            <a:ext cx="2981686" cy="324168"/>
          </a:xfrm>
          <a:prstGeom prst="rect">
            <a:avLst/>
          </a:prstGeom>
        </p:spPr>
        <p:txBody>
          <a:bodyPr spcFirstLastPara="1" wrap="square" lIns="91425" tIns="91425" rIns="91425" bIns="91425" anchor="t" anchorCtr="0">
            <a:noAutofit/>
          </a:bodyPr>
          <a:lstStyle/>
          <a:p>
            <a:pPr marL="0" indent="0"/>
            <a:r>
              <a:rPr lang="en-US" dirty="0"/>
              <a:t>Improvements &amp; Recommendation</a:t>
            </a:r>
            <a:endParaRPr dirty="0"/>
          </a:p>
        </p:txBody>
      </p:sp>
      <p:sp>
        <p:nvSpPr>
          <p:cNvPr id="2" name="Google Shape;187;p33">
            <a:extLst>
              <a:ext uri="{FF2B5EF4-FFF2-40B4-BE49-F238E27FC236}">
                <a16:creationId xmlns:a16="http://schemas.microsoft.com/office/drawing/2014/main" id="{0EDB6452-1ADB-900A-014B-CA80A31895E1}"/>
              </a:ext>
            </a:extLst>
          </p:cNvPr>
          <p:cNvSpPr/>
          <p:nvPr/>
        </p:nvSpPr>
        <p:spPr>
          <a:xfrm>
            <a:off x="665406" y="4430751"/>
            <a:ext cx="664500" cy="664500"/>
          </a:xfrm>
          <a:prstGeom prst="ellipse">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algn="ctr"/>
            <a:endParaRPr dirty="0"/>
          </a:p>
        </p:txBody>
      </p:sp>
      <p:sp>
        <p:nvSpPr>
          <p:cNvPr id="3" name="Google Shape;199;p33">
            <a:extLst>
              <a:ext uri="{FF2B5EF4-FFF2-40B4-BE49-F238E27FC236}">
                <a16:creationId xmlns:a16="http://schemas.microsoft.com/office/drawing/2014/main" id="{8F4D1320-98E7-CF25-6E3E-3E82F4A0ADF2}"/>
              </a:ext>
            </a:extLst>
          </p:cNvPr>
          <p:cNvSpPr txBox="1">
            <a:spLocks/>
          </p:cNvSpPr>
          <p:nvPr/>
        </p:nvSpPr>
        <p:spPr>
          <a:xfrm>
            <a:off x="558348" y="4540845"/>
            <a:ext cx="855600" cy="47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Varela Round"/>
              <a:buNone/>
              <a:defRPr sz="2300" b="0" i="0" u="none" strike="noStrike" cap="none">
                <a:solidFill>
                  <a:schemeClr val="lt1"/>
                </a:solidFill>
                <a:latin typeface="Varela Round"/>
                <a:ea typeface="Varela Round"/>
                <a:cs typeface="Varela Round"/>
                <a:sym typeface="Varela Round"/>
              </a:defRPr>
            </a:lvl1pPr>
            <a:lvl2pPr marR="0" lvl="1" algn="l" rtl="0">
              <a:lnSpc>
                <a:spcPct val="100000"/>
              </a:lnSpc>
              <a:spcBef>
                <a:spcPts val="0"/>
              </a:spcBef>
              <a:spcAft>
                <a:spcPts val="0"/>
              </a:spcAft>
              <a:buClr>
                <a:schemeClr val="dk1"/>
              </a:buClr>
              <a:buSzPts val="3000"/>
              <a:buFont typeface="Varela Round"/>
              <a:buNone/>
              <a:defRPr sz="3000" b="0" i="0" u="none" strike="noStrike" cap="none">
                <a:solidFill>
                  <a:schemeClr val="dk1"/>
                </a:solidFill>
                <a:latin typeface="Varela Round"/>
                <a:ea typeface="Varela Round"/>
                <a:cs typeface="Varela Round"/>
                <a:sym typeface="Varela Round"/>
              </a:defRPr>
            </a:lvl2pPr>
            <a:lvl3pPr marR="0" lvl="2" algn="l" rtl="0">
              <a:lnSpc>
                <a:spcPct val="100000"/>
              </a:lnSpc>
              <a:spcBef>
                <a:spcPts val="0"/>
              </a:spcBef>
              <a:spcAft>
                <a:spcPts val="0"/>
              </a:spcAft>
              <a:buClr>
                <a:schemeClr val="dk1"/>
              </a:buClr>
              <a:buSzPts val="3000"/>
              <a:buFont typeface="Varela Round"/>
              <a:buNone/>
              <a:defRPr sz="3000" b="0" i="0" u="none" strike="noStrike" cap="none">
                <a:solidFill>
                  <a:schemeClr val="dk1"/>
                </a:solidFill>
                <a:latin typeface="Varela Round"/>
                <a:ea typeface="Varela Round"/>
                <a:cs typeface="Varela Round"/>
                <a:sym typeface="Varela Round"/>
              </a:defRPr>
            </a:lvl3pPr>
            <a:lvl4pPr marR="0" lvl="3" algn="l" rtl="0">
              <a:lnSpc>
                <a:spcPct val="100000"/>
              </a:lnSpc>
              <a:spcBef>
                <a:spcPts val="0"/>
              </a:spcBef>
              <a:spcAft>
                <a:spcPts val="0"/>
              </a:spcAft>
              <a:buClr>
                <a:schemeClr val="dk1"/>
              </a:buClr>
              <a:buSzPts val="3000"/>
              <a:buFont typeface="Varela Round"/>
              <a:buNone/>
              <a:defRPr sz="3000" b="0" i="0" u="none" strike="noStrike" cap="none">
                <a:solidFill>
                  <a:schemeClr val="dk1"/>
                </a:solidFill>
                <a:latin typeface="Varela Round"/>
                <a:ea typeface="Varela Round"/>
                <a:cs typeface="Varela Round"/>
                <a:sym typeface="Varela Round"/>
              </a:defRPr>
            </a:lvl4pPr>
            <a:lvl5pPr marR="0" lvl="4" algn="l" rtl="0">
              <a:lnSpc>
                <a:spcPct val="100000"/>
              </a:lnSpc>
              <a:spcBef>
                <a:spcPts val="0"/>
              </a:spcBef>
              <a:spcAft>
                <a:spcPts val="0"/>
              </a:spcAft>
              <a:buClr>
                <a:schemeClr val="dk1"/>
              </a:buClr>
              <a:buSzPts val="3000"/>
              <a:buFont typeface="Varela Round"/>
              <a:buNone/>
              <a:defRPr sz="3000" b="0" i="0" u="none" strike="noStrike" cap="none">
                <a:solidFill>
                  <a:schemeClr val="dk1"/>
                </a:solidFill>
                <a:latin typeface="Varela Round"/>
                <a:ea typeface="Varela Round"/>
                <a:cs typeface="Varela Round"/>
                <a:sym typeface="Varela Round"/>
              </a:defRPr>
            </a:lvl5pPr>
            <a:lvl6pPr marR="0" lvl="5" algn="l" rtl="0">
              <a:lnSpc>
                <a:spcPct val="100000"/>
              </a:lnSpc>
              <a:spcBef>
                <a:spcPts val="0"/>
              </a:spcBef>
              <a:spcAft>
                <a:spcPts val="0"/>
              </a:spcAft>
              <a:buClr>
                <a:schemeClr val="dk1"/>
              </a:buClr>
              <a:buSzPts val="3000"/>
              <a:buFont typeface="Varela Round"/>
              <a:buNone/>
              <a:defRPr sz="3000" b="0" i="0" u="none" strike="noStrike" cap="none">
                <a:solidFill>
                  <a:schemeClr val="dk1"/>
                </a:solidFill>
                <a:latin typeface="Varela Round"/>
                <a:ea typeface="Varela Round"/>
                <a:cs typeface="Varela Round"/>
                <a:sym typeface="Varela Round"/>
              </a:defRPr>
            </a:lvl6pPr>
            <a:lvl7pPr marR="0" lvl="6" algn="l" rtl="0">
              <a:lnSpc>
                <a:spcPct val="100000"/>
              </a:lnSpc>
              <a:spcBef>
                <a:spcPts val="0"/>
              </a:spcBef>
              <a:spcAft>
                <a:spcPts val="0"/>
              </a:spcAft>
              <a:buClr>
                <a:schemeClr val="dk1"/>
              </a:buClr>
              <a:buSzPts val="3000"/>
              <a:buFont typeface="Varela Round"/>
              <a:buNone/>
              <a:defRPr sz="3000" b="0" i="0" u="none" strike="noStrike" cap="none">
                <a:solidFill>
                  <a:schemeClr val="dk1"/>
                </a:solidFill>
                <a:latin typeface="Varela Round"/>
                <a:ea typeface="Varela Round"/>
                <a:cs typeface="Varela Round"/>
                <a:sym typeface="Varela Round"/>
              </a:defRPr>
            </a:lvl7pPr>
            <a:lvl8pPr marR="0" lvl="7" algn="l" rtl="0">
              <a:lnSpc>
                <a:spcPct val="100000"/>
              </a:lnSpc>
              <a:spcBef>
                <a:spcPts val="0"/>
              </a:spcBef>
              <a:spcAft>
                <a:spcPts val="0"/>
              </a:spcAft>
              <a:buClr>
                <a:schemeClr val="dk1"/>
              </a:buClr>
              <a:buSzPts val="3000"/>
              <a:buFont typeface="Varela Round"/>
              <a:buNone/>
              <a:defRPr sz="3000" b="0" i="0" u="none" strike="noStrike" cap="none">
                <a:solidFill>
                  <a:schemeClr val="dk1"/>
                </a:solidFill>
                <a:latin typeface="Varela Round"/>
                <a:ea typeface="Varela Round"/>
                <a:cs typeface="Varela Round"/>
                <a:sym typeface="Varela Round"/>
              </a:defRPr>
            </a:lvl8pPr>
            <a:lvl9pPr marR="0" lvl="8" algn="l" rtl="0">
              <a:lnSpc>
                <a:spcPct val="100000"/>
              </a:lnSpc>
              <a:spcBef>
                <a:spcPts val="0"/>
              </a:spcBef>
              <a:spcAft>
                <a:spcPts val="0"/>
              </a:spcAft>
              <a:buClr>
                <a:schemeClr val="dk1"/>
              </a:buClr>
              <a:buSzPts val="3000"/>
              <a:buFont typeface="Varela Round"/>
              <a:buNone/>
              <a:defRPr sz="3000" b="0" i="0" u="none" strike="noStrike" cap="none">
                <a:solidFill>
                  <a:schemeClr val="dk1"/>
                </a:solidFill>
                <a:latin typeface="Varela Round"/>
                <a:ea typeface="Varela Round"/>
                <a:cs typeface="Varela Round"/>
                <a:sym typeface="Varela Round"/>
              </a:defRPr>
            </a:lvl9pPr>
          </a:lstStyle>
          <a:p>
            <a:r>
              <a:rPr lang="en" dirty="0"/>
              <a:t>05</a:t>
            </a:r>
          </a:p>
        </p:txBody>
      </p:sp>
      <p:sp>
        <p:nvSpPr>
          <p:cNvPr id="4" name="Google Shape;200;p33">
            <a:extLst>
              <a:ext uri="{FF2B5EF4-FFF2-40B4-BE49-F238E27FC236}">
                <a16:creationId xmlns:a16="http://schemas.microsoft.com/office/drawing/2014/main" id="{904C308D-1602-94AF-D0B2-78AD0240D50C}"/>
              </a:ext>
            </a:extLst>
          </p:cNvPr>
          <p:cNvSpPr txBox="1">
            <a:spLocks/>
          </p:cNvSpPr>
          <p:nvPr/>
        </p:nvSpPr>
        <p:spPr>
          <a:xfrm>
            <a:off x="1317567" y="4653506"/>
            <a:ext cx="1571451" cy="23898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Nunito Sans"/>
              <a:buNone/>
              <a:defRPr sz="2300" b="0" i="0" u="none" strike="noStrike" cap="none">
                <a:solidFill>
                  <a:schemeClr val="dk1"/>
                </a:solidFill>
                <a:latin typeface="Varela Round"/>
                <a:ea typeface="Varela Round"/>
                <a:cs typeface="Varela Round"/>
                <a:sym typeface="Varela Round"/>
              </a:defRPr>
            </a:lvl1pPr>
            <a:lvl2pPr marL="914400" marR="0" lvl="1" indent="-317500" algn="l" rtl="0">
              <a:lnSpc>
                <a:spcPct val="100000"/>
              </a:lnSpc>
              <a:spcBef>
                <a:spcPts val="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2pPr>
            <a:lvl3pPr marL="1371600" marR="0" lvl="2" indent="-317500" algn="l" rtl="0">
              <a:lnSpc>
                <a:spcPct val="100000"/>
              </a:lnSpc>
              <a:spcBef>
                <a:spcPts val="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3pPr>
            <a:lvl4pPr marL="1828800" marR="0" lvl="3" indent="-317500" algn="l" rtl="0">
              <a:lnSpc>
                <a:spcPct val="100000"/>
              </a:lnSpc>
              <a:spcBef>
                <a:spcPts val="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4pPr>
            <a:lvl5pPr marL="2286000" marR="0" lvl="4" indent="-317500" algn="l" rtl="0">
              <a:lnSpc>
                <a:spcPct val="100000"/>
              </a:lnSpc>
              <a:spcBef>
                <a:spcPts val="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5pPr>
            <a:lvl6pPr marL="2743200" marR="0" lvl="5" indent="-317500" algn="l" rtl="0">
              <a:lnSpc>
                <a:spcPct val="100000"/>
              </a:lnSpc>
              <a:spcBef>
                <a:spcPts val="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6pPr>
            <a:lvl7pPr marL="3200400" marR="0" lvl="6" indent="-317500" algn="l" rtl="0">
              <a:lnSpc>
                <a:spcPct val="100000"/>
              </a:lnSpc>
              <a:spcBef>
                <a:spcPts val="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7pPr>
            <a:lvl8pPr marL="3657600" marR="0" lvl="7" indent="-317500" algn="l" rtl="0">
              <a:lnSpc>
                <a:spcPct val="100000"/>
              </a:lnSpc>
              <a:spcBef>
                <a:spcPts val="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8pPr>
            <a:lvl9pPr marL="4114800" marR="0" lvl="8" indent="-317500" algn="l" rtl="0">
              <a:lnSpc>
                <a:spcPct val="100000"/>
              </a:lnSpc>
              <a:spcBef>
                <a:spcPts val="0"/>
              </a:spcBef>
              <a:spcAft>
                <a:spcPts val="0"/>
              </a:spcAft>
              <a:buClr>
                <a:schemeClr val="dk1"/>
              </a:buClr>
              <a:buSzPts val="1400"/>
              <a:buFont typeface="Nunito Sans"/>
              <a:buNone/>
              <a:defRPr sz="1400" b="0" i="0" u="none" strike="noStrike" cap="none">
                <a:solidFill>
                  <a:schemeClr val="dk1"/>
                </a:solidFill>
                <a:latin typeface="Nunito Sans"/>
                <a:ea typeface="Nunito Sans"/>
                <a:cs typeface="Nunito Sans"/>
                <a:sym typeface="Nunito Sans"/>
              </a:defRPr>
            </a:lvl9pPr>
          </a:lstStyle>
          <a:p>
            <a:pPr marL="0" indent="0"/>
            <a:r>
              <a:rPr lang="fr-CI" sz="2000" dirty="0"/>
              <a:t>Conclusion</a:t>
            </a:r>
          </a:p>
        </p:txBody>
      </p:sp>
      <p:sp>
        <p:nvSpPr>
          <p:cNvPr id="5" name="Google Shape;201;p33">
            <a:extLst>
              <a:ext uri="{FF2B5EF4-FFF2-40B4-BE49-F238E27FC236}">
                <a16:creationId xmlns:a16="http://schemas.microsoft.com/office/drawing/2014/main" id="{201A1C0A-3645-AC53-36D6-59804271961C}"/>
              </a:ext>
            </a:extLst>
          </p:cNvPr>
          <p:cNvSpPr txBox="1">
            <a:spLocks/>
          </p:cNvSpPr>
          <p:nvPr/>
        </p:nvSpPr>
        <p:spPr>
          <a:xfrm>
            <a:off x="3771503" y="2080597"/>
            <a:ext cx="2397298" cy="2772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Nunito Sans"/>
              <a:buNone/>
              <a:defRPr sz="1400" b="0" i="0" u="none" strike="noStrike" cap="none">
                <a:solidFill>
                  <a:schemeClr val="dk2"/>
                </a:solidFill>
                <a:latin typeface="Nunito Sans"/>
                <a:ea typeface="Nunito Sans"/>
                <a:cs typeface="Nunito Sans"/>
                <a:sym typeface="Nunito Sans"/>
              </a:defRPr>
            </a:lvl1pPr>
            <a:lvl2pPr marL="914400" marR="0" lvl="1" indent="-317500" algn="l" rtl="0">
              <a:lnSpc>
                <a:spcPct val="100000"/>
              </a:lnSpc>
              <a:spcBef>
                <a:spcPts val="0"/>
              </a:spcBef>
              <a:spcAft>
                <a:spcPts val="0"/>
              </a:spcAft>
              <a:buClr>
                <a:schemeClr val="dk2"/>
              </a:buClr>
              <a:buSzPts val="1400"/>
              <a:buFont typeface="Nunito Sans"/>
              <a:buNone/>
              <a:defRPr sz="1400" b="0" i="0" u="none" strike="noStrike" cap="none">
                <a:solidFill>
                  <a:schemeClr val="dk2"/>
                </a:solidFill>
                <a:latin typeface="Nunito Sans"/>
                <a:ea typeface="Nunito Sans"/>
                <a:cs typeface="Nunito Sans"/>
                <a:sym typeface="Nunito Sans"/>
              </a:defRPr>
            </a:lvl2pPr>
            <a:lvl3pPr marL="1371600" marR="0" lvl="2" indent="-317500" algn="l" rtl="0">
              <a:lnSpc>
                <a:spcPct val="100000"/>
              </a:lnSpc>
              <a:spcBef>
                <a:spcPts val="0"/>
              </a:spcBef>
              <a:spcAft>
                <a:spcPts val="0"/>
              </a:spcAft>
              <a:buClr>
                <a:schemeClr val="dk2"/>
              </a:buClr>
              <a:buSzPts val="1400"/>
              <a:buFont typeface="Nunito Sans"/>
              <a:buNone/>
              <a:defRPr sz="1400" b="0" i="0" u="none" strike="noStrike" cap="none">
                <a:solidFill>
                  <a:schemeClr val="dk2"/>
                </a:solidFill>
                <a:latin typeface="Nunito Sans"/>
                <a:ea typeface="Nunito Sans"/>
                <a:cs typeface="Nunito Sans"/>
                <a:sym typeface="Nunito Sans"/>
              </a:defRPr>
            </a:lvl3pPr>
            <a:lvl4pPr marL="1828800" marR="0" lvl="3" indent="-317500" algn="l" rtl="0">
              <a:lnSpc>
                <a:spcPct val="100000"/>
              </a:lnSpc>
              <a:spcBef>
                <a:spcPts val="0"/>
              </a:spcBef>
              <a:spcAft>
                <a:spcPts val="0"/>
              </a:spcAft>
              <a:buClr>
                <a:schemeClr val="dk2"/>
              </a:buClr>
              <a:buSzPts val="1400"/>
              <a:buFont typeface="Nunito Sans"/>
              <a:buNone/>
              <a:defRPr sz="1400" b="0" i="0" u="none" strike="noStrike" cap="none">
                <a:solidFill>
                  <a:schemeClr val="dk2"/>
                </a:solidFill>
                <a:latin typeface="Nunito Sans"/>
                <a:ea typeface="Nunito Sans"/>
                <a:cs typeface="Nunito Sans"/>
                <a:sym typeface="Nunito Sans"/>
              </a:defRPr>
            </a:lvl4pPr>
            <a:lvl5pPr marL="2286000" marR="0" lvl="4" indent="-317500" algn="l" rtl="0">
              <a:lnSpc>
                <a:spcPct val="100000"/>
              </a:lnSpc>
              <a:spcBef>
                <a:spcPts val="0"/>
              </a:spcBef>
              <a:spcAft>
                <a:spcPts val="0"/>
              </a:spcAft>
              <a:buClr>
                <a:schemeClr val="dk2"/>
              </a:buClr>
              <a:buSzPts val="1400"/>
              <a:buFont typeface="Nunito Sans"/>
              <a:buNone/>
              <a:defRPr sz="1400" b="0" i="0" u="none" strike="noStrike" cap="none">
                <a:solidFill>
                  <a:schemeClr val="dk2"/>
                </a:solidFill>
                <a:latin typeface="Nunito Sans"/>
                <a:ea typeface="Nunito Sans"/>
                <a:cs typeface="Nunito Sans"/>
                <a:sym typeface="Nunito Sans"/>
              </a:defRPr>
            </a:lvl5pPr>
            <a:lvl6pPr marL="2743200" marR="0" lvl="5" indent="-317500" algn="l" rtl="0">
              <a:lnSpc>
                <a:spcPct val="100000"/>
              </a:lnSpc>
              <a:spcBef>
                <a:spcPts val="0"/>
              </a:spcBef>
              <a:spcAft>
                <a:spcPts val="0"/>
              </a:spcAft>
              <a:buClr>
                <a:schemeClr val="dk2"/>
              </a:buClr>
              <a:buSzPts val="1400"/>
              <a:buFont typeface="Nunito Sans"/>
              <a:buNone/>
              <a:defRPr sz="1400" b="0" i="0" u="none" strike="noStrike" cap="none">
                <a:solidFill>
                  <a:schemeClr val="dk2"/>
                </a:solidFill>
                <a:latin typeface="Nunito Sans"/>
                <a:ea typeface="Nunito Sans"/>
                <a:cs typeface="Nunito Sans"/>
                <a:sym typeface="Nunito Sans"/>
              </a:defRPr>
            </a:lvl6pPr>
            <a:lvl7pPr marL="3200400" marR="0" lvl="6" indent="-317500" algn="l" rtl="0">
              <a:lnSpc>
                <a:spcPct val="100000"/>
              </a:lnSpc>
              <a:spcBef>
                <a:spcPts val="0"/>
              </a:spcBef>
              <a:spcAft>
                <a:spcPts val="0"/>
              </a:spcAft>
              <a:buClr>
                <a:schemeClr val="dk2"/>
              </a:buClr>
              <a:buSzPts val="1400"/>
              <a:buFont typeface="Nunito Sans"/>
              <a:buNone/>
              <a:defRPr sz="1400" b="0" i="0" u="none" strike="noStrike" cap="none">
                <a:solidFill>
                  <a:schemeClr val="dk2"/>
                </a:solidFill>
                <a:latin typeface="Nunito Sans"/>
                <a:ea typeface="Nunito Sans"/>
                <a:cs typeface="Nunito Sans"/>
                <a:sym typeface="Nunito Sans"/>
              </a:defRPr>
            </a:lvl7pPr>
            <a:lvl8pPr marL="3657600" marR="0" lvl="7" indent="-317500" algn="l" rtl="0">
              <a:lnSpc>
                <a:spcPct val="100000"/>
              </a:lnSpc>
              <a:spcBef>
                <a:spcPts val="0"/>
              </a:spcBef>
              <a:spcAft>
                <a:spcPts val="0"/>
              </a:spcAft>
              <a:buClr>
                <a:schemeClr val="dk2"/>
              </a:buClr>
              <a:buSzPts val="1400"/>
              <a:buFont typeface="Nunito Sans"/>
              <a:buNone/>
              <a:defRPr sz="1400" b="0" i="0" u="none" strike="noStrike" cap="none">
                <a:solidFill>
                  <a:schemeClr val="dk2"/>
                </a:solidFill>
                <a:latin typeface="Nunito Sans"/>
                <a:ea typeface="Nunito Sans"/>
                <a:cs typeface="Nunito Sans"/>
                <a:sym typeface="Nunito Sans"/>
              </a:defRPr>
            </a:lvl8pPr>
            <a:lvl9pPr marL="4114800" marR="0" lvl="8" indent="-317500" algn="l" rtl="0">
              <a:lnSpc>
                <a:spcPct val="100000"/>
              </a:lnSpc>
              <a:spcBef>
                <a:spcPts val="0"/>
              </a:spcBef>
              <a:spcAft>
                <a:spcPts val="0"/>
              </a:spcAft>
              <a:buClr>
                <a:schemeClr val="dk2"/>
              </a:buClr>
              <a:buSzPts val="1400"/>
              <a:buFont typeface="Nunito Sans"/>
              <a:buNone/>
              <a:defRPr sz="1400" b="0" i="0" u="none" strike="noStrike" cap="none">
                <a:solidFill>
                  <a:schemeClr val="dk2"/>
                </a:solidFill>
                <a:latin typeface="Nunito Sans"/>
                <a:ea typeface="Nunito Sans"/>
                <a:cs typeface="Nunito Sans"/>
                <a:sym typeface="Nunito Sans"/>
              </a:defRPr>
            </a:lvl9pPr>
          </a:lstStyle>
          <a:p>
            <a:pPr marL="0" indent="0" algn="l"/>
            <a:r>
              <a:rPr lang="en-US" dirty="0"/>
              <a:t>Background</a:t>
            </a:r>
          </a:p>
        </p:txBody>
      </p:sp>
      <p:sp>
        <p:nvSpPr>
          <p:cNvPr id="6" name="Google Shape;189;p33">
            <a:extLst>
              <a:ext uri="{FF2B5EF4-FFF2-40B4-BE49-F238E27FC236}">
                <a16:creationId xmlns:a16="http://schemas.microsoft.com/office/drawing/2014/main" id="{02149817-8C47-C671-8592-1B6ECC5C9572}"/>
              </a:ext>
            </a:extLst>
          </p:cNvPr>
          <p:cNvSpPr txBox="1">
            <a:spLocks/>
          </p:cNvSpPr>
          <p:nvPr/>
        </p:nvSpPr>
        <p:spPr>
          <a:xfrm>
            <a:off x="713225" y="530874"/>
            <a:ext cx="7717500" cy="47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Varela Round"/>
              <a:buNone/>
              <a:defRPr sz="3000" b="0" i="0" u="none" strike="noStrike" cap="none">
                <a:solidFill>
                  <a:schemeClr val="dk1"/>
                </a:solidFill>
                <a:latin typeface="Varela Round"/>
                <a:ea typeface="Varela Round"/>
                <a:cs typeface="Varela Round"/>
                <a:sym typeface="Varela Round"/>
              </a:defRPr>
            </a:lvl1pPr>
            <a:lvl2pPr marR="0" lvl="1" algn="l" rtl="0">
              <a:lnSpc>
                <a:spcPct val="100000"/>
              </a:lnSpc>
              <a:spcBef>
                <a:spcPts val="0"/>
              </a:spcBef>
              <a:spcAft>
                <a:spcPts val="0"/>
              </a:spcAft>
              <a:buClr>
                <a:schemeClr val="dk1"/>
              </a:buClr>
              <a:buSzPts val="3000"/>
              <a:buFont typeface="Varela Round"/>
              <a:buNone/>
              <a:defRPr sz="3000" b="0" i="0" u="none" strike="noStrike" cap="none">
                <a:solidFill>
                  <a:schemeClr val="dk1"/>
                </a:solidFill>
                <a:latin typeface="Varela Round"/>
                <a:ea typeface="Varela Round"/>
                <a:cs typeface="Varela Round"/>
                <a:sym typeface="Varela Round"/>
              </a:defRPr>
            </a:lvl2pPr>
            <a:lvl3pPr marR="0" lvl="2" algn="l" rtl="0">
              <a:lnSpc>
                <a:spcPct val="100000"/>
              </a:lnSpc>
              <a:spcBef>
                <a:spcPts val="0"/>
              </a:spcBef>
              <a:spcAft>
                <a:spcPts val="0"/>
              </a:spcAft>
              <a:buClr>
                <a:schemeClr val="dk1"/>
              </a:buClr>
              <a:buSzPts val="3000"/>
              <a:buFont typeface="Varela Round"/>
              <a:buNone/>
              <a:defRPr sz="3000" b="0" i="0" u="none" strike="noStrike" cap="none">
                <a:solidFill>
                  <a:schemeClr val="dk1"/>
                </a:solidFill>
                <a:latin typeface="Varela Round"/>
                <a:ea typeface="Varela Round"/>
                <a:cs typeface="Varela Round"/>
                <a:sym typeface="Varela Round"/>
              </a:defRPr>
            </a:lvl3pPr>
            <a:lvl4pPr marR="0" lvl="3" algn="l" rtl="0">
              <a:lnSpc>
                <a:spcPct val="100000"/>
              </a:lnSpc>
              <a:spcBef>
                <a:spcPts val="0"/>
              </a:spcBef>
              <a:spcAft>
                <a:spcPts val="0"/>
              </a:spcAft>
              <a:buClr>
                <a:schemeClr val="dk1"/>
              </a:buClr>
              <a:buSzPts val="3000"/>
              <a:buFont typeface="Varela Round"/>
              <a:buNone/>
              <a:defRPr sz="3000" b="0" i="0" u="none" strike="noStrike" cap="none">
                <a:solidFill>
                  <a:schemeClr val="dk1"/>
                </a:solidFill>
                <a:latin typeface="Varela Round"/>
                <a:ea typeface="Varela Round"/>
                <a:cs typeface="Varela Round"/>
                <a:sym typeface="Varela Round"/>
              </a:defRPr>
            </a:lvl4pPr>
            <a:lvl5pPr marR="0" lvl="4" algn="l" rtl="0">
              <a:lnSpc>
                <a:spcPct val="100000"/>
              </a:lnSpc>
              <a:spcBef>
                <a:spcPts val="0"/>
              </a:spcBef>
              <a:spcAft>
                <a:spcPts val="0"/>
              </a:spcAft>
              <a:buClr>
                <a:schemeClr val="dk1"/>
              </a:buClr>
              <a:buSzPts val="3000"/>
              <a:buFont typeface="Varela Round"/>
              <a:buNone/>
              <a:defRPr sz="3000" b="0" i="0" u="none" strike="noStrike" cap="none">
                <a:solidFill>
                  <a:schemeClr val="dk1"/>
                </a:solidFill>
                <a:latin typeface="Varela Round"/>
                <a:ea typeface="Varela Round"/>
                <a:cs typeface="Varela Round"/>
                <a:sym typeface="Varela Round"/>
              </a:defRPr>
            </a:lvl5pPr>
            <a:lvl6pPr marR="0" lvl="5" algn="l" rtl="0">
              <a:lnSpc>
                <a:spcPct val="100000"/>
              </a:lnSpc>
              <a:spcBef>
                <a:spcPts val="0"/>
              </a:spcBef>
              <a:spcAft>
                <a:spcPts val="0"/>
              </a:spcAft>
              <a:buClr>
                <a:schemeClr val="dk1"/>
              </a:buClr>
              <a:buSzPts val="3000"/>
              <a:buFont typeface="Varela Round"/>
              <a:buNone/>
              <a:defRPr sz="3000" b="0" i="0" u="none" strike="noStrike" cap="none">
                <a:solidFill>
                  <a:schemeClr val="dk1"/>
                </a:solidFill>
                <a:latin typeface="Varela Round"/>
                <a:ea typeface="Varela Round"/>
                <a:cs typeface="Varela Round"/>
                <a:sym typeface="Varela Round"/>
              </a:defRPr>
            </a:lvl6pPr>
            <a:lvl7pPr marR="0" lvl="6" algn="l" rtl="0">
              <a:lnSpc>
                <a:spcPct val="100000"/>
              </a:lnSpc>
              <a:spcBef>
                <a:spcPts val="0"/>
              </a:spcBef>
              <a:spcAft>
                <a:spcPts val="0"/>
              </a:spcAft>
              <a:buClr>
                <a:schemeClr val="dk1"/>
              </a:buClr>
              <a:buSzPts val="3000"/>
              <a:buFont typeface="Varela Round"/>
              <a:buNone/>
              <a:defRPr sz="3000" b="0" i="0" u="none" strike="noStrike" cap="none">
                <a:solidFill>
                  <a:schemeClr val="dk1"/>
                </a:solidFill>
                <a:latin typeface="Varela Round"/>
                <a:ea typeface="Varela Round"/>
                <a:cs typeface="Varela Round"/>
                <a:sym typeface="Varela Round"/>
              </a:defRPr>
            </a:lvl7pPr>
            <a:lvl8pPr marR="0" lvl="7" algn="l" rtl="0">
              <a:lnSpc>
                <a:spcPct val="100000"/>
              </a:lnSpc>
              <a:spcBef>
                <a:spcPts val="0"/>
              </a:spcBef>
              <a:spcAft>
                <a:spcPts val="0"/>
              </a:spcAft>
              <a:buClr>
                <a:schemeClr val="dk1"/>
              </a:buClr>
              <a:buSzPts val="3000"/>
              <a:buFont typeface="Varela Round"/>
              <a:buNone/>
              <a:defRPr sz="3000" b="0" i="0" u="none" strike="noStrike" cap="none">
                <a:solidFill>
                  <a:schemeClr val="dk1"/>
                </a:solidFill>
                <a:latin typeface="Varela Round"/>
                <a:ea typeface="Varela Round"/>
                <a:cs typeface="Varela Round"/>
                <a:sym typeface="Varela Round"/>
              </a:defRPr>
            </a:lvl8pPr>
            <a:lvl9pPr marR="0" lvl="8" algn="l" rtl="0">
              <a:lnSpc>
                <a:spcPct val="100000"/>
              </a:lnSpc>
              <a:spcBef>
                <a:spcPts val="0"/>
              </a:spcBef>
              <a:spcAft>
                <a:spcPts val="0"/>
              </a:spcAft>
              <a:buClr>
                <a:schemeClr val="dk1"/>
              </a:buClr>
              <a:buSzPts val="3000"/>
              <a:buFont typeface="Varela Round"/>
              <a:buNone/>
              <a:defRPr sz="3000" b="0" i="0" u="none" strike="noStrike" cap="none">
                <a:solidFill>
                  <a:schemeClr val="dk1"/>
                </a:solidFill>
                <a:latin typeface="Varela Round"/>
                <a:ea typeface="Varela Round"/>
                <a:cs typeface="Varela Round"/>
                <a:sym typeface="Varela Round"/>
              </a:defRPr>
            </a:lvl9pPr>
          </a:lstStyle>
          <a:p>
            <a:r>
              <a:rPr lang="fr-CI" dirty="0"/>
              <a:t>Table of contents</a:t>
            </a:r>
          </a:p>
        </p:txBody>
      </p:sp>
      <p:sp>
        <p:nvSpPr>
          <p:cNvPr id="7" name="Google Shape;199;p33">
            <a:extLst>
              <a:ext uri="{FF2B5EF4-FFF2-40B4-BE49-F238E27FC236}">
                <a16:creationId xmlns:a16="http://schemas.microsoft.com/office/drawing/2014/main" id="{9F96EE08-18E2-22B7-6286-EDCB0CE3EB55}"/>
              </a:ext>
            </a:extLst>
          </p:cNvPr>
          <p:cNvSpPr txBox="1">
            <a:spLocks/>
          </p:cNvSpPr>
          <p:nvPr/>
        </p:nvSpPr>
        <p:spPr>
          <a:xfrm>
            <a:off x="558348" y="3685193"/>
            <a:ext cx="855600" cy="47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Varela Round"/>
              <a:buNone/>
              <a:defRPr sz="2300" b="0" i="0" u="none" strike="noStrike" cap="none">
                <a:solidFill>
                  <a:schemeClr val="lt1"/>
                </a:solidFill>
                <a:latin typeface="Varela Round"/>
                <a:ea typeface="Varela Round"/>
                <a:cs typeface="Varela Round"/>
                <a:sym typeface="Varela Round"/>
              </a:defRPr>
            </a:lvl1pPr>
            <a:lvl2pPr marR="0" lvl="1" algn="l" rtl="0">
              <a:lnSpc>
                <a:spcPct val="100000"/>
              </a:lnSpc>
              <a:spcBef>
                <a:spcPts val="0"/>
              </a:spcBef>
              <a:spcAft>
                <a:spcPts val="0"/>
              </a:spcAft>
              <a:buClr>
                <a:schemeClr val="dk1"/>
              </a:buClr>
              <a:buSzPts val="3000"/>
              <a:buFont typeface="Varela Round"/>
              <a:buNone/>
              <a:defRPr sz="3000" b="0" i="0" u="none" strike="noStrike" cap="none">
                <a:solidFill>
                  <a:schemeClr val="dk1"/>
                </a:solidFill>
                <a:latin typeface="Varela Round"/>
                <a:ea typeface="Varela Round"/>
                <a:cs typeface="Varela Round"/>
                <a:sym typeface="Varela Round"/>
              </a:defRPr>
            </a:lvl2pPr>
            <a:lvl3pPr marR="0" lvl="2" algn="l" rtl="0">
              <a:lnSpc>
                <a:spcPct val="100000"/>
              </a:lnSpc>
              <a:spcBef>
                <a:spcPts val="0"/>
              </a:spcBef>
              <a:spcAft>
                <a:spcPts val="0"/>
              </a:spcAft>
              <a:buClr>
                <a:schemeClr val="dk1"/>
              </a:buClr>
              <a:buSzPts val="3000"/>
              <a:buFont typeface="Varela Round"/>
              <a:buNone/>
              <a:defRPr sz="3000" b="0" i="0" u="none" strike="noStrike" cap="none">
                <a:solidFill>
                  <a:schemeClr val="dk1"/>
                </a:solidFill>
                <a:latin typeface="Varela Round"/>
                <a:ea typeface="Varela Round"/>
                <a:cs typeface="Varela Round"/>
                <a:sym typeface="Varela Round"/>
              </a:defRPr>
            </a:lvl3pPr>
            <a:lvl4pPr marR="0" lvl="3" algn="l" rtl="0">
              <a:lnSpc>
                <a:spcPct val="100000"/>
              </a:lnSpc>
              <a:spcBef>
                <a:spcPts val="0"/>
              </a:spcBef>
              <a:spcAft>
                <a:spcPts val="0"/>
              </a:spcAft>
              <a:buClr>
                <a:schemeClr val="dk1"/>
              </a:buClr>
              <a:buSzPts val="3000"/>
              <a:buFont typeface="Varela Round"/>
              <a:buNone/>
              <a:defRPr sz="3000" b="0" i="0" u="none" strike="noStrike" cap="none">
                <a:solidFill>
                  <a:schemeClr val="dk1"/>
                </a:solidFill>
                <a:latin typeface="Varela Round"/>
                <a:ea typeface="Varela Round"/>
                <a:cs typeface="Varela Round"/>
                <a:sym typeface="Varela Round"/>
              </a:defRPr>
            </a:lvl4pPr>
            <a:lvl5pPr marR="0" lvl="4" algn="l" rtl="0">
              <a:lnSpc>
                <a:spcPct val="100000"/>
              </a:lnSpc>
              <a:spcBef>
                <a:spcPts val="0"/>
              </a:spcBef>
              <a:spcAft>
                <a:spcPts val="0"/>
              </a:spcAft>
              <a:buClr>
                <a:schemeClr val="dk1"/>
              </a:buClr>
              <a:buSzPts val="3000"/>
              <a:buFont typeface="Varela Round"/>
              <a:buNone/>
              <a:defRPr sz="3000" b="0" i="0" u="none" strike="noStrike" cap="none">
                <a:solidFill>
                  <a:schemeClr val="dk1"/>
                </a:solidFill>
                <a:latin typeface="Varela Round"/>
                <a:ea typeface="Varela Round"/>
                <a:cs typeface="Varela Round"/>
                <a:sym typeface="Varela Round"/>
              </a:defRPr>
            </a:lvl5pPr>
            <a:lvl6pPr marR="0" lvl="5" algn="l" rtl="0">
              <a:lnSpc>
                <a:spcPct val="100000"/>
              </a:lnSpc>
              <a:spcBef>
                <a:spcPts val="0"/>
              </a:spcBef>
              <a:spcAft>
                <a:spcPts val="0"/>
              </a:spcAft>
              <a:buClr>
                <a:schemeClr val="dk1"/>
              </a:buClr>
              <a:buSzPts val="3000"/>
              <a:buFont typeface="Varela Round"/>
              <a:buNone/>
              <a:defRPr sz="3000" b="0" i="0" u="none" strike="noStrike" cap="none">
                <a:solidFill>
                  <a:schemeClr val="dk1"/>
                </a:solidFill>
                <a:latin typeface="Varela Round"/>
                <a:ea typeface="Varela Round"/>
                <a:cs typeface="Varela Round"/>
                <a:sym typeface="Varela Round"/>
              </a:defRPr>
            </a:lvl6pPr>
            <a:lvl7pPr marR="0" lvl="6" algn="l" rtl="0">
              <a:lnSpc>
                <a:spcPct val="100000"/>
              </a:lnSpc>
              <a:spcBef>
                <a:spcPts val="0"/>
              </a:spcBef>
              <a:spcAft>
                <a:spcPts val="0"/>
              </a:spcAft>
              <a:buClr>
                <a:schemeClr val="dk1"/>
              </a:buClr>
              <a:buSzPts val="3000"/>
              <a:buFont typeface="Varela Round"/>
              <a:buNone/>
              <a:defRPr sz="3000" b="0" i="0" u="none" strike="noStrike" cap="none">
                <a:solidFill>
                  <a:schemeClr val="dk1"/>
                </a:solidFill>
                <a:latin typeface="Varela Round"/>
                <a:ea typeface="Varela Round"/>
                <a:cs typeface="Varela Round"/>
                <a:sym typeface="Varela Round"/>
              </a:defRPr>
            </a:lvl7pPr>
            <a:lvl8pPr marR="0" lvl="7" algn="l" rtl="0">
              <a:lnSpc>
                <a:spcPct val="100000"/>
              </a:lnSpc>
              <a:spcBef>
                <a:spcPts val="0"/>
              </a:spcBef>
              <a:spcAft>
                <a:spcPts val="0"/>
              </a:spcAft>
              <a:buClr>
                <a:schemeClr val="dk1"/>
              </a:buClr>
              <a:buSzPts val="3000"/>
              <a:buFont typeface="Varela Round"/>
              <a:buNone/>
              <a:defRPr sz="3000" b="0" i="0" u="none" strike="noStrike" cap="none">
                <a:solidFill>
                  <a:schemeClr val="dk1"/>
                </a:solidFill>
                <a:latin typeface="Varela Round"/>
                <a:ea typeface="Varela Round"/>
                <a:cs typeface="Varela Round"/>
                <a:sym typeface="Varela Round"/>
              </a:defRPr>
            </a:lvl8pPr>
            <a:lvl9pPr marR="0" lvl="8" algn="l" rtl="0">
              <a:lnSpc>
                <a:spcPct val="100000"/>
              </a:lnSpc>
              <a:spcBef>
                <a:spcPts val="0"/>
              </a:spcBef>
              <a:spcAft>
                <a:spcPts val="0"/>
              </a:spcAft>
              <a:buClr>
                <a:schemeClr val="dk1"/>
              </a:buClr>
              <a:buSzPts val="3000"/>
              <a:buFont typeface="Varela Round"/>
              <a:buNone/>
              <a:defRPr sz="3000" b="0" i="0" u="none" strike="noStrike" cap="none">
                <a:solidFill>
                  <a:schemeClr val="dk1"/>
                </a:solidFill>
                <a:latin typeface="Varela Round"/>
                <a:ea typeface="Varela Round"/>
                <a:cs typeface="Varela Round"/>
                <a:sym typeface="Varela Round"/>
              </a:defRPr>
            </a:lvl9pPr>
          </a:lstStyle>
          <a:p>
            <a:r>
              <a:rPr lang="en" dirty="0"/>
              <a:t>04</a:t>
            </a:r>
          </a:p>
        </p:txBody>
      </p:sp>
      <p:sp>
        <p:nvSpPr>
          <p:cNvPr id="13" name="Google Shape;193;p33">
            <a:extLst>
              <a:ext uri="{FF2B5EF4-FFF2-40B4-BE49-F238E27FC236}">
                <a16:creationId xmlns:a16="http://schemas.microsoft.com/office/drawing/2014/main" id="{590080C4-0A5B-5A16-0C9D-9D410545FA54}"/>
              </a:ext>
            </a:extLst>
          </p:cNvPr>
          <p:cNvSpPr txBox="1">
            <a:spLocks/>
          </p:cNvSpPr>
          <p:nvPr/>
        </p:nvSpPr>
        <p:spPr>
          <a:xfrm>
            <a:off x="558348" y="2015009"/>
            <a:ext cx="855600" cy="47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Varela Round"/>
              <a:buNone/>
              <a:defRPr sz="2300" b="0" i="0" u="none" strike="noStrike" cap="none">
                <a:solidFill>
                  <a:schemeClr val="lt1"/>
                </a:solidFill>
                <a:latin typeface="Varela Round"/>
                <a:ea typeface="Varela Round"/>
                <a:cs typeface="Varela Round"/>
                <a:sym typeface="Varela Round"/>
              </a:defRPr>
            </a:lvl1pPr>
            <a:lvl2pPr marR="0" lvl="1" algn="l" rtl="0">
              <a:lnSpc>
                <a:spcPct val="100000"/>
              </a:lnSpc>
              <a:spcBef>
                <a:spcPts val="0"/>
              </a:spcBef>
              <a:spcAft>
                <a:spcPts val="0"/>
              </a:spcAft>
              <a:buClr>
                <a:schemeClr val="dk1"/>
              </a:buClr>
              <a:buSzPts val="3000"/>
              <a:buFont typeface="Varela Round"/>
              <a:buNone/>
              <a:defRPr sz="3000" b="0" i="0" u="none" strike="noStrike" cap="none">
                <a:solidFill>
                  <a:schemeClr val="dk1"/>
                </a:solidFill>
                <a:latin typeface="Varela Round"/>
                <a:ea typeface="Varela Round"/>
                <a:cs typeface="Varela Round"/>
                <a:sym typeface="Varela Round"/>
              </a:defRPr>
            </a:lvl2pPr>
            <a:lvl3pPr marR="0" lvl="2" algn="l" rtl="0">
              <a:lnSpc>
                <a:spcPct val="100000"/>
              </a:lnSpc>
              <a:spcBef>
                <a:spcPts val="0"/>
              </a:spcBef>
              <a:spcAft>
                <a:spcPts val="0"/>
              </a:spcAft>
              <a:buClr>
                <a:schemeClr val="dk1"/>
              </a:buClr>
              <a:buSzPts val="3000"/>
              <a:buFont typeface="Varela Round"/>
              <a:buNone/>
              <a:defRPr sz="3000" b="0" i="0" u="none" strike="noStrike" cap="none">
                <a:solidFill>
                  <a:schemeClr val="dk1"/>
                </a:solidFill>
                <a:latin typeface="Varela Round"/>
                <a:ea typeface="Varela Round"/>
                <a:cs typeface="Varela Round"/>
                <a:sym typeface="Varela Round"/>
              </a:defRPr>
            </a:lvl3pPr>
            <a:lvl4pPr marR="0" lvl="3" algn="l" rtl="0">
              <a:lnSpc>
                <a:spcPct val="100000"/>
              </a:lnSpc>
              <a:spcBef>
                <a:spcPts val="0"/>
              </a:spcBef>
              <a:spcAft>
                <a:spcPts val="0"/>
              </a:spcAft>
              <a:buClr>
                <a:schemeClr val="dk1"/>
              </a:buClr>
              <a:buSzPts val="3000"/>
              <a:buFont typeface="Varela Round"/>
              <a:buNone/>
              <a:defRPr sz="3000" b="0" i="0" u="none" strike="noStrike" cap="none">
                <a:solidFill>
                  <a:schemeClr val="dk1"/>
                </a:solidFill>
                <a:latin typeface="Varela Round"/>
                <a:ea typeface="Varela Round"/>
                <a:cs typeface="Varela Round"/>
                <a:sym typeface="Varela Round"/>
              </a:defRPr>
            </a:lvl4pPr>
            <a:lvl5pPr marR="0" lvl="4" algn="l" rtl="0">
              <a:lnSpc>
                <a:spcPct val="100000"/>
              </a:lnSpc>
              <a:spcBef>
                <a:spcPts val="0"/>
              </a:spcBef>
              <a:spcAft>
                <a:spcPts val="0"/>
              </a:spcAft>
              <a:buClr>
                <a:schemeClr val="dk1"/>
              </a:buClr>
              <a:buSzPts val="3000"/>
              <a:buFont typeface="Varela Round"/>
              <a:buNone/>
              <a:defRPr sz="3000" b="0" i="0" u="none" strike="noStrike" cap="none">
                <a:solidFill>
                  <a:schemeClr val="dk1"/>
                </a:solidFill>
                <a:latin typeface="Varela Round"/>
                <a:ea typeface="Varela Round"/>
                <a:cs typeface="Varela Round"/>
                <a:sym typeface="Varela Round"/>
              </a:defRPr>
            </a:lvl5pPr>
            <a:lvl6pPr marR="0" lvl="5" algn="l" rtl="0">
              <a:lnSpc>
                <a:spcPct val="100000"/>
              </a:lnSpc>
              <a:spcBef>
                <a:spcPts val="0"/>
              </a:spcBef>
              <a:spcAft>
                <a:spcPts val="0"/>
              </a:spcAft>
              <a:buClr>
                <a:schemeClr val="dk1"/>
              </a:buClr>
              <a:buSzPts val="3000"/>
              <a:buFont typeface="Varela Round"/>
              <a:buNone/>
              <a:defRPr sz="3000" b="0" i="0" u="none" strike="noStrike" cap="none">
                <a:solidFill>
                  <a:schemeClr val="dk1"/>
                </a:solidFill>
                <a:latin typeface="Varela Round"/>
                <a:ea typeface="Varela Round"/>
                <a:cs typeface="Varela Round"/>
                <a:sym typeface="Varela Round"/>
              </a:defRPr>
            </a:lvl6pPr>
            <a:lvl7pPr marR="0" lvl="6" algn="l" rtl="0">
              <a:lnSpc>
                <a:spcPct val="100000"/>
              </a:lnSpc>
              <a:spcBef>
                <a:spcPts val="0"/>
              </a:spcBef>
              <a:spcAft>
                <a:spcPts val="0"/>
              </a:spcAft>
              <a:buClr>
                <a:schemeClr val="dk1"/>
              </a:buClr>
              <a:buSzPts val="3000"/>
              <a:buFont typeface="Varela Round"/>
              <a:buNone/>
              <a:defRPr sz="3000" b="0" i="0" u="none" strike="noStrike" cap="none">
                <a:solidFill>
                  <a:schemeClr val="dk1"/>
                </a:solidFill>
                <a:latin typeface="Varela Round"/>
                <a:ea typeface="Varela Round"/>
                <a:cs typeface="Varela Round"/>
                <a:sym typeface="Varela Round"/>
              </a:defRPr>
            </a:lvl7pPr>
            <a:lvl8pPr marR="0" lvl="7" algn="l" rtl="0">
              <a:lnSpc>
                <a:spcPct val="100000"/>
              </a:lnSpc>
              <a:spcBef>
                <a:spcPts val="0"/>
              </a:spcBef>
              <a:spcAft>
                <a:spcPts val="0"/>
              </a:spcAft>
              <a:buClr>
                <a:schemeClr val="dk1"/>
              </a:buClr>
              <a:buSzPts val="3000"/>
              <a:buFont typeface="Varela Round"/>
              <a:buNone/>
              <a:defRPr sz="3000" b="0" i="0" u="none" strike="noStrike" cap="none">
                <a:solidFill>
                  <a:schemeClr val="dk1"/>
                </a:solidFill>
                <a:latin typeface="Varela Round"/>
                <a:ea typeface="Varela Round"/>
                <a:cs typeface="Varela Round"/>
                <a:sym typeface="Varela Round"/>
              </a:defRPr>
            </a:lvl8pPr>
            <a:lvl9pPr marR="0" lvl="8" algn="l" rtl="0">
              <a:lnSpc>
                <a:spcPct val="100000"/>
              </a:lnSpc>
              <a:spcBef>
                <a:spcPts val="0"/>
              </a:spcBef>
              <a:spcAft>
                <a:spcPts val="0"/>
              </a:spcAft>
              <a:buClr>
                <a:schemeClr val="dk1"/>
              </a:buClr>
              <a:buSzPts val="3000"/>
              <a:buFont typeface="Varela Round"/>
              <a:buNone/>
              <a:defRPr sz="3000" b="0" i="0" u="none" strike="noStrike" cap="none">
                <a:solidFill>
                  <a:schemeClr val="dk1"/>
                </a:solidFill>
                <a:latin typeface="Varela Round"/>
                <a:ea typeface="Varela Round"/>
                <a:cs typeface="Varela Round"/>
                <a:sym typeface="Varela Round"/>
              </a:defRPr>
            </a:lvl9pPr>
          </a:lstStyle>
          <a:p>
            <a:r>
              <a:rPr lang="en" dirty="0"/>
              <a:t>02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46751-94AC-9AEA-7B76-0BCBA4D125C0}"/>
              </a:ext>
            </a:extLst>
          </p:cNvPr>
          <p:cNvSpPr txBox="1"/>
          <p:nvPr/>
        </p:nvSpPr>
        <p:spPr>
          <a:xfrm>
            <a:off x="572369" y="1050248"/>
            <a:ext cx="7751499" cy="1169551"/>
          </a:xfrm>
          <a:prstGeom prst="rect">
            <a:avLst/>
          </a:prstGeom>
          <a:noFill/>
        </p:spPr>
        <p:txBody>
          <a:bodyPr wrap="square" rtlCol="0">
            <a:spAutoFit/>
          </a:bodyPr>
          <a:lstStyle/>
          <a:p>
            <a:r>
              <a:rPr lang="en-US" b="1" i="1" dirty="0"/>
              <a:t>Business Value/Conclusion: </a:t>
            </a:r>
            <a:r>
              <a:rPr lang="en-US" i="1" dirty="0"/>
              <a:t>This is where you discuss the value of your work. Think about why your application should be considered over everyone else's. Get creative from a business angle etc. DO NOT simply conclude it works and is cool. Going the extra mile you can also conclude with things you noticed need improving on and how that will be accomplished and why it is necessary to do so in order to add value.</a:t>
            </a:r>
            <a:endParaRPr lang="en-001" i="1" dirty="0"/>
          </a:p>
        </p:txBody>
      </p:sp>
      <p:sp>
        <p:nvSpPr>
          <p:cNvPr id="3" name="TextBox 2">
            <a:extLst>
              <a:ext uri="{FF2B5EF4-FFF2-40B4-BE49-F238E27FC236}">
                <a16:creationId xmlns:a16="http://schemas.microsoft.com/office/drawing/2014/main" id="{1984C27D-89F2-C968-6C45-C3D0E194FDEC}"/>
              </a:ext>
            </a:extLst>
          </p:cNvPr>
          <p:cNvSpPr txBox="1"/>
          <p:nvPr/>
        </p:nvSpPr>
        <p:spPr>
          <a:xfrm>
            <a:off x="103517" y="103517"/>
            <a:ext cx="8402128" cy="400110"/>
          </a:xfrm>
          <a:prstGeom prst="rect">
            <a:avLst/>
          </a:prstGeom>
          <a:noFill/>
        </p:spPr>
        <p:txBody>
          <a:bodyPr wrap="square" rtlCol="0">
            <a:spAutoFit/>
          </a:bodyPr>
          <a:lstStyle/>
          <a:p>
            <a:r>
              <a:rPr lang="en-US" sz="2000" b="1" dirty="0"/>
              <a:t>Business value (Recommendation)</a:t>
            </a:r>
            <a:endParaRPr lang="en-001" sz="2000" b="1" dirty="0"/>
          </a:p>
        </p:txBody>
      </p:sp>
    </p:spTree>
    <p:extLst>
      <p:ext uri="{BB962C8B-B14F-4D97-AF65-F5344CB8AC3E}">
        <p14:creationId xmlns:p14="http://schemas.microsoft.com/office/powerpoint/2010/main" val="37621483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5D4273-CDF3-EEAB-EA3D-F3D816E2160C}"/>
              </a:ext>
            </a:extLst>
          </p:cNvPr>
          <p:cNvSpPr txBox="1"/>
          <p:nvPr/>
        </p:nvSpPr>
        <p:spPr>
          <a:xfrm>
            <a:off x="3396840" y="1910032"/>
            <a:ext cx="2350323" cy="1323439"/>
          </a:xfrm>
          <a:prstGeom prst="rect">
            <a:avLst/>
          </a:prstGeom>
          <a:noFill/>
        </p:spPr>
        <p:txBody>
          <a:bodyPr wrap="none" rtlCol="0">
            <a:spAutoFit/>
          </a:bodyPr>
          <a:lstStyle/>
          <a:p>
            <a:r>
              <a:rPr lang="en-US" sz="8000" dirty="0"/>
              <a:t>END</a:t>
            </a:r>
            <a:endParaRPr lang="en-001" sz="8000" dirty="0"/>
          </a:p>
        </p:txBody>
      </p:sp>
    </p:spTree>
    <p:extLst>
      <p:ext uri="{BB962C8B-B14F-4D97-AF65-F5344CB8AC3E}">
        <p14:creationId xmlns:p14="http://schemas.microsoft.com/office/powerpoint/2010/main" val="2091899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p34" descr="Overhead of team office desk"/>
          <p:cNvPicPr preferRelativeResize="0"/>
          <p:nvPr/>
        </p:nvPicPr>
        <p:blipFill>
          <a:blip r:embed="rId3"/>
          <a:srcRect l="26672" r="26672"/>
          <a:stretch/>
        </p:blipFill>
        <p:spPr>
          <a:xfrm>
            <a:off x="5536600" y="-11100"/>
            <a:ext cx="3607372" cy="5154600"/>
          </a:xfrm>
          <a:prstGeom prst="rect">
            <a:avLst/>
          </a:prstGeom>
          <a:noFill/>
          <a:ln>
            <a:noFill/>
          </a:ln>
        </p:spPr>
      </p:pic>
      <p:sp>
        <p:nvSpPr>
          <p:cNvPr id="208" name="Google Shape;208;p34"/>
          <p:cNvSpPr/>
          <p:nvPr/>
        </p:nvSpPr>
        <p:spPr>
          <a:xfrm>
            <a:off x="834050" y="539499"/>
            <a:ext cx="1440600" cy="1440600"/>
          </a:xfrm>
          <a:prstGeom prst="ellipse">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algn="ctr"/>
            <a:endParaRPr dirty="0"/>
          </a:p>
        </p:txBody>
      </p:sp>
      <p:sp>
        <p:nvSpPr>
          <p:cNvPr id="209" name="Google Shape;209;p34"/>
          <p:cNvSpPr txBox="1">
            <a:spLocks noGrp="1"/>
          </p:cNvSpPr>
          <p:nvPr>
            <p:ph type="title" idx="2"/>
          </p:nvPr>
        </p:nvSpPr>
        <p:spPr>
          <a:xfrm>
            <a:off x="713150" y="705100"/>
            <a:ext cx="1682400" cy="1109400"/>
          </a:xfrm>
          <a:prstGeom prst="rect">
            <a:avLst/>
          </a:prstGeom>
        </p:spPr>
        <p:txBody>
          <a:bodyPr spcFirstLastPara="1" wrap="square" lIns="91425" tIns="91425" rIns="91425" bIns="91425" anchor="ctr" anchorCtr="0">
            <a:noAutofit/>
          </a:bodyPr>
          <a:lstStyle/>
          <a:p>
            <a:r>
              <a:rPr lang="en" dirty="0"/>
              <a:t>0</a:t>
            </a:r>
            <a:r>
              <a:rPr lang="en-US" dirty="0"/>
              <a:t>1</a:t>
            </a:r>
            <a:endParaRPr dirty="0"/>
          </a:p>
        </p:txBody>
      </p:sp>
      <p:sp>
        <p:nvSpPr>
          <p:cNvPr id="210" name="Google Shape;210;p34"/>
          <p:cNvSpPr txBox="1">
            <a:spLocks noGrp="1"/>
          </p:cNvSpPr>
          <p:nvPr>
            <p:ph type="title"/>
          </p:nvPr>
        </p:nvSpPr>
        <p:spPr>
          <a:xfrm>
            <a:off x="701750" y="2495450"/>
            <a:ext cx="4823400" cy="1700700"/>
          </a:xfrm>
          <a:prstGeom prst="rect">
            <a:avLst/>
          </a:prstGeom>
        </p:spPr>
        <p:txBody>
          <a:bodyPr spcFirstLastPara="1" wrap="square" lIns="91425" tIns="91425" rIns="91425" bIns="91425" anchor="ctr" anchorCtr="0">
            <a:noAutofit/>
          </a:bodyPr>
          <a:lstStyle/>
          <a:p>
            <a:r>
              <a:rPr lang="en-US" dirty="0"/>
              <a:t>Introduction</a:t>
            </a:r>
            <a:endParaRPr dirty="0"/>
          </a:p>
        </p:txBody>
      </p:sp>
      <p:sp>
        <p:nvSpPr>
          <p:cNvPr id="211" name="Google Shape;211;p34"/>
          <p:cNvSpPr txBox="1">
            <a:spLocks noGrp="1"/>
          </p:cNvSpPr>
          <p:nvPr>
            <p:ph type="subTitle" idx="1"/>
          </p:nvPr>
        </p:nvSpPr>
        <p:spPr>
          <a:xfrm>
            <a:off x="701750" y="4196150"/>
            <a:ext cx="4823400" cy="484500"/>
          </a:xfrm>
          <a:prstGeom prst="rect">
            <a:avLst/>
          </a:prstGeom>
        </p:spPr>
        <p:txBody>
          <a:bodyPr spcFirstLastPara="1" wrap="square" lIns="91425" tIns="91425" rIns="91425" bIns="91425" anchor="ctr" anchorCtr="0">
            <a:noAutofit/>
          </a:bodyPr>
          <a:lstStyle/>
          <a:p>
            <a:pPr marL="0" indent="0"/>
            <a:r>
              <a:rPr lang="en-US" dirty="0"/>
              <a:t>Meet the Team</a:t>
            </a:r>
            <a:endParaRPr dirty="0"/>
          </a:p>
        </p:txBody>
      </p:sp>
      <p:cxnSp>
        <p:nvCxnSpPr>
          <p:cNvPr id="212" name="Google Shape;212;p34"/>
          <p:cNvCxnSpPr/>
          <p:nvPr/>
        </p:nvCxnSpPr>
        <p:spPr>
          <a:xfrm>
            <a:off x="5536663" y="0"/>
            <a:ext cx="0" cy="5154600"/>
          </a:xfrm>
          <a:prstGeom prst="straightConnector1">
            <a:avLst/>
          </a:prstGeom>
          <a:noFill/>
          <a:ln w="28575" cap="rnd" cmpd="sng">
            <a:solidFill>
              <a:schemeClr val="accent1"/>
            </a:solidFill>
            <a:prstDash val="solid"/>
            <a:round/>
            <a:headEnd type="none" w="med" len="med"/>
            <a:tailEnd type="none" w="med" len="med"/>
          </a:ln>
        </p:spPr>
      </p:cxnSp>
      <p:cxnSp>
        <p:nvCxnSpPr>
          <p:cNvPr id="213" name="Google Shape;213;p34"/>
          <p:cNvCxnSpPr/>
          <p:nvPr/>
        </p:nvCxnSpPr>
        <p:spPr>
          <a:xfrm>
            <a:off x="713250" y="4135325"/>
            <a:ext cx="4356000" cy="0"/>
          </a:xfrm>
          <a:prstGeom prst="straightConnector1">
            <a:avLst/>
          </a:prstGeom>
          <a:noFill/>
          <a:ln w="28575" cap="rnd"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702097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51E24D-FAF4-DFEF-CF82-F3E6B2CA65B3}"/>
              </a:ext>
            </a:extLst>
          </p:cNvPr>
          <p:cNvSpPr txBox="1"/>
          <p:nvPr/>
        </p:nvSpPr>
        <p:spPr>
          <a:xfrm>
            <a:off x="435430" y="823282"/>
            <a:ext cx="8273143" cy="1477328"/>
          </a:xfrm>
          <a:prstGeom prst="rect">
            <a:avLst/>
          </a:prstGeom>
          <a:noFill/>
        </p:spPr>
        <p:txBody>
          <a:bodyPr wrap="square">
            <a:spAutoFit/>
          </a:bodyPr>
          <a:lstStyle/>
          <a:p>
            <a:pPr algn="ctr"/>
            <a:r>
              <a:rPr lang="en-US" sz="2000" b="1" dirty="0"/>
              <a:t>Data Crack Engineering (DCE)</a:t>
            </a:r>
          </a:p>
          <a:p>
            <a:pPr algn="ctr"/>
            <a:r>
              <a:rPr lang="en-US" dirty="0"/>
              <a:t>Data science &amp; Data analysis Consultancy</a:t>
            </a:r>
          </a:p>
          <a:p>
            <a:endParaRPr lang="en-US" dirty="0"/>
          </a:p>
          <a:p>
            <a:pPr algn="ctr"/>
            <a:endParaRPr lang="en-US" dirty="0"/>
          </a:p>
          <a:p>
            <a:pPr algn="ctr"/>
            <a:r>
              <a:rPr lang="en-US" dirty="0"/>
              <a:t>We provide companies all over the world with data analytics and consulting to design and implement solutions for data-driven decision-making</a:t>
            </a:r>
          </a:p>
        </p:txBody>
      </p:sp>
      <p:sp>
        <p:nvSpPr>
          <p:cNvPr id="4" name="Title 3">
            <a:extLst>
              <a:ext uri="{FF2B5EF4-FFF2-40B4-BE49-F238E27FC236}">
                <a16:creationId xmlns:a16="http://schemas.microsoft.com/office/drawing/2014/main" id="{05DCD285-D872-90A9-4F4C-4E22311EE40A}"/>
              </a:ext>
            </a:extLst>
          </p:cNvPr>
          <p:cNvSpPr>
            <a:spLocks noGrp="1"/>
          </p:cNvSpPr>
          <p:nvPr>
            <p:ph type="title" idx="4294967295"/>
          </p:nvPr>
        </p:nvSpPr>
        <p:spPr>
          <a:xfrm>
            <a:off x="0" y="149680"/>
            <a:ext cx="3238500" cy="535215"/>
          </a:xfrm>
        </p:spPr>
        <p:txBody>
          <a:bodyPr/>
          <a:lstStyle/>
          <a:p>
            <a:r>
              <a:rPr lang="en-US" dirty="0"/>
              <a:t>The Company…</a:t>
            </a:r>
          </a:p>
        </p:txBody>
      </p:sp>
      <p:sp>
        <p:nvSpPr>
          <p:cNvPr id="2" name="TextBox 1">
            <a:extLst>
              <a:ext uri="{FF2B5EF4-FFF2-40B4-BE49-F238E27FC236}">
                <a16:creationId xmlns:a16="http://schemas.microsoft.com/office/drawing/2014/main" id="{0C56AC9C-B249-23C9-8C3B-EE98D3F5B1F1}"/>
              </a:ext>
            </a:extLst>
          </p:cNvPr>
          <p:cNvSpPr txBox="1"/>
          <p:nvPr/>
        </p:nvSpPr>
        <p:spPr>
          <a:xfrm>
            <a:off x="3755910" y="2624971"/>
            <a:ext cx="1632178" cy="338554"/>
          </a:xfrm>
          <a:prstGeom prst="rect">
            <a:avLst/>
          </a:prstGeom>
          <a:noFill/>
        </p:spPr>
        <p:txBody>
          <a:bodyPr wrap="none" rtlCol="0">
            <a:spAutoFit/>
          </a:bodyPr>
          <a:lstStyle/>
          <a:p>
            <a:r>
              <a:rPr lang="en-US" sz="1600" b="1" dirty="0"/>
              <a:t>Core Expertise</a:t>
            </a:r>
            <a:endParaRPr lang="en-001" sz="1600" b="1" dirty="0"/>
          </a:p>
        </p:txBody>
      </p:sp>
      <p:sp>
        <p:nvSpPr>
          <p:cNvPr id="6" name="TextBox 5">
            <a:extLst>
              <a:ext uri="{FF2B5EF4-FFF2-40B4-BE49-F238E27FC236}">
                <a16:creationId xmlns:a16="http://schemas.microsoft.com/office/drawing/2014/main" id="{737E3937-5A59-89BF-3814-1908EF713606}"/>
              </a:ext>
            </a:extLst>
          </p:cNvPr>
          <p:cNvSpPr txBox="1"/>
          <p:nvPr/>
        </p:nvSpPr>
        <p:spPr>
          <a:xfrm>
            <a:off x="587678" y="3944891"/>
            <a:ext cx="1882080" cy="523220"/>
          </a:xfrm>
          <a:prstGeom prst="rect">
            <a:avLst/>
          </a:prstGeom>
          <a:noFill/>
        </p:spPr>
        <p:txBody>
          <a:bodyPr wrap="square" rtlCol="0">
            <a:spAutoFit/>
          </a:bodyPr>
          <a:lstStyle/>
          <a:p>
            <a:pPr algn="ctr"/>
            <a:r>
              <a:rPr lang="en-US" dirty="0"/>
              <a:t>Business Intelligence Solutions</a:t>
            </a:r>
            <a:endParaRPr lang="en-001" dirty="0"/>
          </a:p>
        </p:txBody>
      </p:sp>
      <p:sp>
        <p:nvSpPr>
          <p:cNvPr id="7" name="TextBox 6">
            <a:extLst>
              <a:ext uri="{FF2B5EF4-FFF2-40B4-BE49-F238E27FC236}">
                <a16:creationId xmlns:a16="http://schemas.microsoft.com/office/drawing/2014/main" id="{48EE4D07-0B91-0F65-48C2-6B0D6A042008}"/>
              </a:ext>
            </a:extLst>
          </p:cNvPr>
          <p:cNvSpPr txBox="1"/>
          <p:nvPr/>
        </p:nvSpPr>
        <p:spPr>
          <a:xfrm>
            <a:off x="2604354" y="3927990"/>
            <a:ext cx="1403831" cy="523220"/>
          </a:xfrm>
          <a:prstGeom prst="rect">
            <a:avLst/>
          </a:prstGeom>
          <a:noFill/>
        </p:spPr>
        <p:txBody>
          <a:bodyPr wrap="square" rtlCol="0">
            <a:spAutoFit/>
          </a:bodyPr>
          <a:lstStyle/>
          <a:p>
            <a:pPr algn="ctr"/>
            <a:r>
              <a:rPr lang="en-US" dirty="0"/>
              <a:t>Data Collection &amp; Aggregation</a:t>
            </a:r>
            <a:endParaRPr lang="en-001" dirty="0"/>
          </a:p>
        </p:txBody>
      </p:sp>
      <p:sp>
        <p:nvSpPr>
          <p:cNvPr id="8" name="TextBox 7">
            <a:extLst>
              <a:ext uri="{FF2B5EF4-FFF2-40B4-BE49-F238E27FC236}">
                <a16:creationId xmlns:a16="http://schemas.microsoft.com/office/drawing/2014/main" id="{708153B0-378D-69ED-E6DB-5B24D27930AB}"/>
              </a:ext>
            </a:extLst>
          </p:cNvPr>
          <p:cNvSpPr txBox="1"/>
          <p:nvPr/>
        </p:nvSpPr>
        <p:spPr>
          <a:xfrm>
            <a:off x="5883901" y="3927991"/>
            <a:ext cx="1241524" cy="523220"/>
          </a:xfrm>
          <a:prstGeom prst="rect">
            <a:avLst/>
          </a:prstGeom>
          <a:noFill/>
        </p:spPr>
        <p:txBody>
          <a:bodyPr wrap="square" rtlCol="0">
            <a:spAutoFit/>
          </a:bodyPr>
          <a:lstStyle/>
          <a:p>
            <a:pPr algn="ctr"/>
            <a:r>
              <a:rPr lang="en-US" dirty="0"/>
              <a:t>Machine Learning</a:t>
            </a:r>
            <a:endParaRPr lang="en-001" dirty="0"/>
          </a:p>
        </p:txBody>
      </p:sp>
      <p:sp>
        <p:nvSpPr>
          <p:cNvPr id="9" name="TextBox 8">
            <a:extLst>
              <a:ext uri="{FF2B5EF4-FFF2-40B4-BE49-F238E27FC236}">
                <a16:creationId xmlns:a16="http://schemas.microsoft.com/office/drawing/2014/main" id="{9049FDC3-D039-E8D1-0596-F1026B4BD54B}"/>
              </a:ext>
            </a:extLst>
          </p:cNvPr>
          <p:cNvSpPr txBox="1"/>
          <p:nvPr/>
        </p:nvSpPr>
        <p:spPr>
          <a:xfrm>
            <a:off x="7260019" y="3927990"/>
            <a:ext cx="1241524" cy="523220"/>
          </a:xfrm>
          <a:prstGeom prst="rect">
            <a:avLst/>
          </a:prstGeom>
          <a:noFill/>
        </p:spPr>
        <p:txBody>
          <a:bodyPr wrap="square" rtlCol="0">
            <a:spAutoFit/>
          </a:bodyPr>
          <a:lstStyle/>
          <a:p>
            <a:pPr algn="ctr"/>
            <a:r>
              <a:rPr lang="en-US" dirty="0"/>
              <a:t>Project Management</a:t>
            </a:r>
            <a:endParaRPr lang="en-001" dirty="0"/>
          </a:p>
        </p:txBody>
      </p:sp>
      <p:sp>
        <p:nvSpPr>
          <p:cNvPr id="10" name="TextBox 9">
            <a:extLst>
              <a:ext uri="{FF2B5EF4-FFF2-40B4-BE49-F238E27FC236}">
                <a16:creationId xmlns:a16="http://schemas.microsoft.com/office/drawing/2014/main" id="{D5C7D287-34ED-B3B7-B43B-9E5253DD5A8F}"/>
              </a:ext>
            </a:extLst>
          </p:cNvPr>
          <p:cNvSpPr txBox="1"/>
          <p:nvPr/>
        </p:nvSpPr>
        <p:spPr>
          <a:xfrm>
            <a:off x="4142777" y="3927990"/>
            <a:ext cx="1606530" cy="523220"/>
          </a:xfrm>
          <a:prstGeom prst="rect">
            <a:avLst/>
          </a:prstGeom>
          <a:noFill/>
        </p:spPr>
        <p:txBody>
          <a:bodyPr wrap="square" rtlCol="0">
            <a:spAutoFit/>
          </a:bodyPr>
          <a:lstStyle/>
          <a:p>
            <a:pPr algn="ctr"/>
            <a:r>
              <a:rPr lang="en-US" dirty="0"/>
              <a:t>Data Warehouse Development</a:t>
            </a:r>
            <a:endParaRPr lang="en-001" dirty="0"/>
          </a:p>
        </p:txBody>
      </p:sp>
      <p:pic>
        <p:nvPicPr>
          <p:cNvPr id="12" name="Graphic 11" descr="Board Of Directors with solid fill">
            <a:extLst>
              <a:ext uri="{FF2B5EF4-FFF2-40B4-BE49-F238E27FC236}">
                <a16:creationId xmlns:a16="http://schemas.microsoft.com/office/drawing/2014/main" id="{AB68E31E-7C7B-C78E-7569-9C65E9664C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1018" y="3103900"/>
            <a:ext cx="914400" cy="914400"/>
          </a:xfrm>
          <a:prstGeom prst="rect">
            <a:avLst/>
          </a:prstGeom>
        </p:spPr>
      </p:pic>
      <p:pic>
        <p:nvPicPr>
          <p:cNvPr id="14" name="Graphic 13" descr="Document with solid fill">
            <a:extLst>
              <a:ext uri="{FF2B5EF4-FFF2-40B4-BE49-F238E27FC236}">
                <a16:creationId xmlns:a16="http://schemas.microsoft.com/office/drawing/2014/main" id="{9EF28D1A-7533-EF58-C535-655729187C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41816" y="3215989"/>
            <a:ext cx="728902" cy="728902"/>
          </a:xfrm>
          <a:prstGeom prst="rect">
            <a:avLst/>
          </a:prstGeom>
        </p:spPr>
      </p:pic>
      <p:pic>
        <p:nvPicPr>
          <p:cNvPr id="16" name="Graphic 15" descr="Database outline">
            <a:extLst>
              <a:ext uri="{FF2B5EF4-FFF2-40B4-BE49-F238E27FC236}">
                <a16:creationId xmlns:a16="http://schemas.microsoft.com/office/drawing/2014/main" id="{E2C5A0E0-4DB3-05E6-C391-059F12713B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81591" y="3258278"/>
            <a:ext cx="728902" cy="728902"/>
          </a:xfrm>
          <a:prstGeom prst="rect">
            <a:avLst/>
          </a:prstGeom>
        </p:spPr>
      </p:pic>
      <p:pic>
        <p:nvPicPr>
          <p:cNvPr id="18" name="Graphic 17" descr="Gears outline">
            <a:extLst>
              <a:ext uri="{FF2B5EF4-FFF2-40B4-BE49-F238E27FC236}">
                <a16:creationId xmlns:a16="http://schemas.microsoft.com/office/drawing/2014/main" id="{C0622826-FF08-9F51-DB3F-51C5E7D6B62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47463" y="3123240"/>
            <a:ext cx="914400" cy="914400"/>
          </a:xfrm>
          <a:prstGeom prst="rect">
            <a:avLst/>
          </a:prstGeom>
        </p:spPr>
      </p:pic>
      <p:pic>
        <p:nvPicPr>
          <p:cNvPr id="20" name="Graphic 19" descr="Remote work with solid fill">
            <a:extLst>
              <a:ext uri="{FF2B5EF4-FFF2-40B4-BE49-F238E27FC236}">
                <a16:creationId xmlns:a16="http://schemas.microsoft.com/office/drawing/2014/main" id="{3305AA05-4481-6D6B-6335-539A7014263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17866" y="3131873"/>
            <a:ext cx="914400" cy="914400"/>
          </a:xfrm>
          <a:prstGeom prst="rect">
            <a:avLst/>
          </a:prstGeom>
        </p:spPr>
      </p:pic>
    </p:spTree>
    <p:extLst>
      <p:ext uri="{BB962C8B-B14F-4D97-AF65-F5344CB8AC3E}">
        <p14:creationId xmlns:p14="http://schemas.microsoft.com/office/powerpoint/2010/main" val="620982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51E24D-FAF4-DFEF-CF82-F3E6B2CA65B3}"/>
              </a:ext>
            </a:extLst>
          </p:cNvPr>
          <p:cNvSpPr txBox="1"/>
          <p:nvPr/>
        </p:nvSpPr>
        <p:spPr>
          <a:xfrm>
            <a:off x="435430" y="857241"/>
            <a:ext cx="8273143" cy="1015663"/>
          </a:xfrm>
          <a:prstGeom prst="rect">
            <a:avLst/>
          </a:prstGeom>
          <a:noFill/>
        </p:spPr>
        <p:txBody>
          <a:bodyPr wrap="square">
            <a:spAutoFit/>
          </a:bodyPr>
          <a:lstStyle/>
          <a:p>
            <a:pPr algn="ctr"/>
            <a:r>
              <a:rPr lang="en-US" sz="1800" b="1" dirty="0"/>
              <a:t>The Crackers</a:t>
            </a:r>
          </a:p>
          <a:p>
            <a:endParaRPr lang="en-US" dirty="0"/>
          </a:p>
          <a:p>
            <a:endParaRPr lang="en-US" dirty="0"/>
          </a:p>
          <a:p>
            <a:endParaRPr lang="en-US" dirty="0"/>
          </a:p>
        </p:txBody>
      </p:sp>
      <p:sp>
        <p:nvSpPr>
          <p:cNvPr id="4" name="Title 3">
            <a:extLst>
              <a:ext uri="{FF2B5EF4-FFF2-40B4-BE49-F238E27FC236}">
                <a16:creationId xmlns:a16="http://schemas.microsoft.com/office/drawing/2014/main" id="{05DCD285-D872-90A9-4F4C-4E22311EE40A}"/>
              </a:ext>
            </a:extLst>
          </p:cNvPr>
          <p:cNvSpPr>
            <a:spLocks noGrp="1"/>
          </p:cNvSpPr>
          <p:nvPr>
            <p:ph type="title" idx="4294967295"/>
          </p:nvPr>
        </p:nvSpPr>
        <p:spPr>
          <a:xfrm>
            <a:off x="0" y="149680"/>
            <a:ext cx="3238500" cy="535215"/>
          </a:xfrm>
        </p:spPr>
        <p:txBody>
          <a:bodyPr/>
          <a:lstStyle/>
          <a:p>
            <a:r>
              <a:rPr lang="en-US" dirty="0"/>
              <a:t>Meet The Team</a:t>
            </a:r>
          </a:p>
        </p:txBody>
      </p:sp>
      <p:pic>
        <p:nvPicPr>
          <p:cNvPr id="8" name="Picture 2">
            <a:extLst>
              <a:ext uri="{FF2B5EF4-FFF2-40B4-BE49-F238E27FC236}">
                <a16:creationId xmlns:a16="http://schemas.microsoft.com/office/drawing/2014/main" id="{BE0D3C9C-5E08-5F93-C8A1-35078B21B3A6}"/>
              </a:ext>
            </a:extLst>
          </p:cNvPr>
          <p:cNvPicPr>
            <a:picLocks noChangeAspect="1"/>
          </p:cNvPicPr>
          <p:nvPr/>
        </p:nvPicPr>
        <p:blipFill>
          <a:blip r:embed="rId3"/>
          <a:stretch>
            <a:fillRect/>
          </a:stretch>
        </p:blipFill>
        <p:spPr>
          <a:xfrm>
            <a:off x="7607079" y="1450999"/>
            <a:ext cx="941201" cy="1460781"/>
          </a:xfrm>
          <a:prstGeom prst="rect">
            <a:avLst/>
          </a:prstGeom>
          <a:ln>
            <a:solidFill>
              <a:schemeClr val="accent1"/>
            </a:solidFill>
          </a:ln>
        </p:spPr>
      </p:pic>
      <p:pic>
        <p:nvPicPr>
          <p:cNvPr id="9" name="Picture 3">
            <a:extLst>
              <a:ext uri="{FF2B5EF4-FFF2-40B4-BE49-F238E27FC236}">
                <a16:creationId xmlns:a16="http://schemas.microsoft.com/office/drawing/2014/main" id="{42220F55-D80A-E96F-01DD-A1E4FE71DB84}"/>
              </a:ext>
            </a:extLst>
          </p:cNvPr>
          <p:cNvPicPr>
            <a:picLocks noChangeAspect="1"/>
          </p:cNvPicPr>
          <p:nvPr/>
        </p:nvPicPr>
        <p:blipFill>
          <a:blip r:embed="rId4"/>
          <a:stretch>
            <a:fillRect/>
          </a:stretch>
        </p:blipFill>
        <p:spPr>
          <a:xfrm>
            <a:off x="2571807" y="1461132"/>
            <a:ext cx="1187593" cy="1416927"/>
          </a:xfrm>
          <a:prstGeom prst="rect">
            <a:avLst/>
          </a:prstGeom>
          <a:ln>
            <a:solidFill>
              <a:schemeClr val="accent1"/>
            </a:solidFill>
          </a:ln>
        </p:spPr>
      </p:pic>
      <p:pic>
        <p:nvPicPr>
          <p:cNvPr id="10" name="Picture 4">
            <a:extLst>
              <a:ext uri="{FF2B5EF4-FFF2-40B4-BE49-F238E27FC236}">
                <a16:creationId xmlns:a16="http://schemas.microsoft.com/office/drawing/2014/main" id="{46F54997-2498-4E05-8F0E-4EAB88064F80}"/>
              </a:ext>
            </a:extLst>
          </p:cNvPr>
          <p:cNvPicPr>
            <a:picLocks noChangeAspect="1"/>
          </p:cNvPicPr>
          <p:nvPr/>
        </p:nvPicPr>
        <p:blipFill>
          <a:blip r:embed="rId5"/>
          <a:stretch>
            <a:fillRect/>
          </a:stretch>
        </p:blipFill>
        <p:spPr>
          <a:xfrm>
            <a:off x="6115844" y="1439393"/>
            <a:ext cx="1044168" cy="1416927"/>
          </a:xfrm>
          <a:prstGeom prst="rect">
            <a:avLst/>
          </a:prstGeom>
          <a:ln>
            <a:solidFill>
              <a:schemeClr val="accent1"/>
            </a:solidFill>
          </a:ln>
        </p:spPr>
      </p:pic>
      <p:pic>
        <p:nvPicPr>
          <p:cNvPr id="11" name="Picture 5">
            <a:extLst>
              <a:ext uri="{FF2B5EF4-FFF2-40B4-BE49-F238E27FC236}">
                <a16:creationId xmlns:a16="http://schemas.microsoft.com/office/drawing/2014/main" id="{B543545F-AEF1-91F9-3333-D5650A8BFC72}"/>
              </a:ext>
            </a:extLst>
          </p:cNvPr>
          <p:cNvPicPr>
            <a:picLocks noChangeAspect="1"/>
          </p:cNvPicPr>
          <p:nvPr/>
        </p:nvPicPr>
        <p:blipFill>
          <a:blip r:embed="rId6"/>
          <a:stretch>
            <a:fillRect/>
          </a:stretch>
        </p:blipFill>
        <p:spPr>
          <a:xfrm>
            <a:off x="4394838" y="1417278"/>
            <a:ext cx="1187593" cy="1460781"/>
          </a:xfrm>
          <a:prstGeom prst="rect">
            <a:avLst/>
          </a:prstGeom>
          <a:ln>
            <a:solidFill>
              <a:schemeClr val="accent1"/>
            </a:solidFill>
          </a:ln>
        </p:spPr>
      </p:pic>
      <p:pic>
        <p:nvPicPr>
          <p:cNvPr id="1026" name="Picture 2">
            <a:extLst>
              <a:ext uri="{FF2B5EF4-FFF2-40B4-BE49-F238E27FC236}">
                <a16:creationId xmlns:a16="http://schemas.microsoft.com/office/drawing/2014/main" id="{225C554E-038D-1903-825D-4E881D6099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443" y="1450998"/>
            <a:ext cx="1416927" cy="141692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C13E7F3-8EE2-18E8-764C-56503BA09933}"/>
              </a:ext>
            </a:extLst>
          </p:cNvPr>
          <p:cNvSpPr txBox="1"/>
          <p:nvPr/>
        </p:nvSpPr>
        <p:spPr>
          <a:xfrm>
            <a:off x="519442" y="3174524"/>
            <a:ext cx="1905458" cy="523220"/>
          </a:xfrm>
          <a:prstGeom prst="rect">
            <a:avLst/>
          </a:prstGeom>
          <a:noFill/>
        </p:spPr>
        <p:txBody>
          <a:bodyPr wrap="none" rtlCol="0">
            <a:spAutoFit/>
          </a:bodyPr>
          <a:lstStyle/>
          <a:p>
            <a:r>
              <a:rPr lang="en-US" dirty="0"/>
              <a:t>Emmanuel Obeng </a:t>
            </a:r>
          </a:p>
          <a:p>
            <a:pPr algn="ctr"/>
            <a:r>
              <a:rPr lang="en-US" b="1" dirty="0"/>
              <a:t>Team Lead</a:t>
            </a:r>
          </a:p>
        </p:txBody>
      </p:sp>
      <p:sp>
        <p:nvSpPr>
          <p:cNvPr id="5" name="TextBox 4">
            <a:extLst>
              <a:ext uri="{FF2B5EF4-FFF2-40B4-BE49-F238E27FC236}">
                <a16:creationId xmlns:a16="http://schemas.microsoft.com/office/drawing/2014/main" id="{85E35E7C-482C-1D39-2717-CAF465156CF5}"/>
              </a:ext>
            </a:extLst>
          </p:cNvPr>
          <p:cNvSpPr txBox="1"/>
          <p:nvPr/>
        </p:nvSpPr>
        <p:spPr>
          <a:xfrm>
            <a:off x="2342518" y="3211167"/>
            <a:ext cx="1677061" cy="523220"/>
          </a:xfrm>
          <a:prstGeom prst="rect">
            <a:avLst/>
          </a:prstGeom>
          <a:noFill/>
        </p:spPr>
        <p:txBody>
          <a:bodyPr wrap="square">
            <a:spAutoFit/>
          </a:bodyPr>
          <a:lstStyle/>
          <a:p>
            <a:pPr algn="ctr"/>
            <a:r>
              <a:rPr lang="en-US" dirty="0" err="1"/>
              <a:t>Ngawethu</a:t>
            </a:r>
            <a:r>
              <a:rPr lang="en-US" dirty="0"/>
              <a:t> </a:t>
            </a:r>
            <a:r>
              <a:rPr lang="en-US" dirty="0" err="1"/>
              <a:t>Mtirara</a:t>
            </a:r>
            <a:endParaRPr lang="en-US" dirty="0"/>
          </a:p>
          <a:p>
            <a:pPr algn="ctr"/>
            <a:r>
              <a:rPr lang="en-US" dirty="0"/>
              <a:t> </a:t>
            </a:r>
            <a:r>
              <a:rPr lang="en-US" b="1" dirty="0"/>
              <a:t>Technical Lead</a:t>
            </a:r>
          </a:p>
        </p:txBody>
      </p:sp>
      <p:sp>
        <p:nvSpPr>
          <p:cNvPr id="6" name="TextBox 5">
            <a:extLst>
              <a:ext uri="{FF2B5EF4-FFF2-40B4-BE49-F238E27FC236}">
                <a16:creationId xmlns:a16="http://schemas.microsoft.com/office/drawing/2014/main" id="{2207065E-BCFF-C612-0FDB-7910041DAA7B}"/>
              </a:ext>
            </a:extLst>
          </p:cNvPr>
          <p:cNvSpPr txBox="1"/>
          <p:nvPr/>
        </p:nvSpPr>
        <p:spPr>
          <a:xfrm>
            <a:off x="5842653" y="3103445"/>
            <a:ext cx="1590550" cy="738664"/>
          </a:xfrm>
          <a:prstGeom prst="rect">
            <a:avLst/>
          </a:prstGeom>
          <a:noFill/>
        </p:spPr>
        <p:txBody>
          <a:bodyPr wrap="square">
            <a:spAutoFit/>
          </a:bodyPr>
          <a:lstStyle/>
          <a:p>
            <a:pPr algn="ctr"/>
            <a:r>
              <a:rPr lang="en-US" dirty="0" err="1"/>
              <a:t>Okezue</a:t>
            </a:r>
            <a:r>
              <a:rPr lang="en-US" dirty="0"/>
              <a:t> </a:t>
            </a:r>
            <a:r>
              <a:rPr lang="en-US" dirty="0" err="1"/>
              <a:t>Chukwuemba</a:t>
            </a:r>
            <a:r>
              <a:rPr lang="en-US" dirty="0"/>
              <a:t> </a:t>
            </a:r>
            <a:r>
              <a:rPr lang="en-US" b="1" dirty="0"/>
              <a:t>Data Scientist</a:t>
            </a:r>
          </a:p>
        </p:txBody>
      </p:sp>
      <p:sp>
        <p:nvSpPr>
          <p:cNvPr id="7" name="TextBox 6">
            <a:extLst>
              <a:ext uri="{FF2B5EF4-FFF2-40B4-BE49-F238E27FC236}">
                <a16:creationId xmlns:a16="http://schemas.microsoft.com/office/drawing/2014/main" id="{97DBDC95-7DBF-AB71-F651-B9C4E858EAA0}"/>
              </a:ext>
            </a:extLst>
          </p:cNvPr>
          <p:cNvSpPr txBox="1"/>
          <p:nvPr/>
        </p:nvSpPr>
        <p:spPr>
          <a:xfrm>
            <a:off x="7521324" y="3055293"/>
            <a:ext cx="1387908" cy="738664"/>
          </a:xfrm>
          <a:prstGeom prst="rect">
            <a:avLst/>
          </a:prstGeom>
          <a:noFill/>
        </p:spPr>
        <p:txBody>
          <a:bodyPr wrap="square">
            <a:spAutoFit/>
          </a:bodyPr>
          <a:lstStyle/>
          <a:p>
            <a:pPr algn="ctr"/>
            <a:r>
              <a:rPr lang="en-US" dirty="0" err="1"/>
              <a:t>Mbuyiselo</a:t>
            </a:r>
            <a:r>
              <a:rPr lang="en-US" dirty="0"/>
              <a:t> Mkwanazi </a:t>
            </a:r>
            <a:r>
              <a:rPr lang="en-US" b="1" dirty="0"/>
              <a:t>Data Scientist</a:t>
            </a:r>
          </a:p>
        </p:txBody>
      </p:sp>
      <p:sp>
        <p:nvSpPr>
          <p:cNvPr id="12" name="TextBox 11">
            <a:extLst>
              <a:ext uri="{FF2B5EF4-FFF2-40B4-BE49-F238E27FC236}">
                <a16:creationId xmlns:a16="http://schemas.microsoft.com/office/drawing/2014/main" id="{EE633227-9B42-DBEA-E015-94F1B63A42E7}"/>
              </a:ext>
            </a:extLst>
          </p:cNvPr>
          <p:cNvSpPr txBox="1"/>
          <p:nvPr/>
        </p:nvSpPr>
        <p:spPr>
          <a:xfrm>
            <a:off x="4302181" y="3211167"/>
            <a:ext cx="1439811" cy="523220"/>
          </a:xfrm>
          <a:prstGeom prst="rect">
            <a:avLst/>
          </a:prstGeom>
          <a:noFill/>
        </p:spPr>
        <p:txBody>
          <a:bodyPr wrap="square">
            <a:spAutoFit/>
          </a:bodyPr>
          <a:lstStyle/>
          <a:p>
            <a:pPr algn="ctr"/>
            <a:r>
              <a:rPr lang="en-US" dirty="0"/>
              <a:t>Malik Kabir </a:t>
            </a:r>
            <a:r>
              <a:rPr lang="en-US" b="1" dirty="0"/>
              <a:t>Team Admin</a:t>
            </a:r>
          </a:p>
        </p:txBody>
      </p:sp>
      <p:sp>
        <p:nvSpPr>
          <p:cNvPr id="13" name="TextBox 12">
            <a:extLst>
              <a:ext uri="{FF2B5EF4-FFF2-40B4-BE49-F238E27FC236}">
                <a16:creationId xmlns:a16="http://schemas.microsoft.com/office/drawing/2014/main" id="{189D8FA3-7157-65DE-5860-8B0B0BB3C82D}"/>
              </a:ext>
            </a:extLst>
          </p:cNvPr>
          <p:cNvSpPr txBox="1"/>
          <p:nvPr/>
        </p:nvSpPr>
        <p:spPr>
          <a:xfrm>
            <a:off x="149029" y="4030854"/>
            <a:ext cx="8757620" cy="1169551"/>
          </a:xfrm>
          <a:prstGeom prst="rect">
            <a:avLst/>
          </a:prstGeom>
          <a:noFill/>
        </p:spPr>
        <p:txBody>
          <a:bodyPr wrap="square" rtlCol="0">
            <a:spAutoFit/>
          </a:bodyPr>
          <a:lstStyle/>
          <a:p>
            <a:pPr algn="ctr"/>
            <a:r>
              <a:rPr lang="en-US" dirty="0"/>
              <a:t>We are a diverse group of people who came together with one intention, to solve a real-world problem that could have numerous positive impacts around the globe. With skills set ranging across various fields and professions, we work around the clock using the most effective agile methods to develop groundbreaking solutions to our clients. </a:t>
            </a:r>
          </a:p>
          <a:p>
            <a:endParaRPr lang="en-001" dirty="0"/>
          </a:p>
        </p:txBody>
      </p:sp>
    </p:spTree>
    <p:extLst>
      <p:ext uri="{BB962C8B-B14F-4D97-AF65-F5344CB8AC3E}">
        <p14:creationId xmlns:p14="http://schemas.microsoft.com/office/powerpoint/2010/main" val="2863053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p34" descr="One lit bulb amounst many unlit bulbs"/>
          <p:cNvPicPr preferRelativeResize="0"/>
          <p:nvPr/>
        </p:nvPicPr>
        <p:blipFill rotWithShape="1">
          <a:blip r:embed="rId3"/>
          <a:srcRect l="51408"/>
          <a:stretch/>
        </p:blipFill>
        <p:spPr>
          <a:xfrm>
            <a:off x="5536600" y="-11100"/>
            <a:ext cx="3607372" cy="5154600"/>
          </a:xfrm>
          <a:prstGeom prst="rect">
            <a:avLst/>
          </a:prstGeom>
          <a:noFill/>
          <a:ln>
            <a:noFill/>
          </a:ln>
        </p:spPr>
      </p:pic>
      <p:sp>
        <p:nvSpPr>
          <p:cNvPr id="208" name="Google Shape;208;p34"/>
          <p:cNvSpPr/>
          <p:nvPr/>
        </p:nvSpPr>
        <p:spPr>
          <a:xfrm>
            <a:off x="834050" y="539499"/>
            <a:ext cx="1440600" cy="1440600"/>
          </a:xfrm>
          <a:prstGeom prst="ellipse">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algn="ctr"/>
            <a:endParaRPr/>
          </a:p>
        </p:txBody>
      </p:sp>
      <p:sp>
        <p:nvSpPr>
          <p:cNvPr id="209" name="Google Shape;209;p34"/>
          <p:cNvSpPr txBox="1">
            <a:spLocks noGrp="1"/>
          </p:cNvSpPr>
          <p:nvPr>
            <p:ph type="title" idx="2"/>
          </p:nvPr>
        </p:nvSpPr>
        <p:spPr>
          <a:xfrm>
            <a:off x="713150" y="705100"/>
            <a:ext cx="1682400" cy="1109400"/>
          </a:xfrm>
          <a:prstGeom prst="rect">
            <a:avLst/>
          </a:prstGeom>
        </p:spPr>
        <p:txBody>
          <a:bodyPr spcFirstLastPara="1" wrap="square" lIns="91425" tIns="91425" rIns="91425" bIns="91425" anchor="ctr" anchorCtr="0">
            <a:noAutofit/>
          </a:bodyPr>
          <a:lstStyle/>
          <a:p>
            <a:r>
              <a:rPr lang="en"/>
              <a:t>0</a:t>
            </a:r>
            <a:r>
              <a:rPr lang="en-US"/>
              <a:t>2</a:t>
            </a:r>
            <a:endParaRPr/>
          </a:p>
        </p:txBody>
      </p:sp>
      <p:sp>
        <p:nvSpPr>
          <p:cNvPr id="210" name="Google Shape;210;p34"/>
          <p:cNvSpPr txBox="1">
            <a:spLocks noGrp="1"/>
          </p:cNvSpPr>
          <p:nvPr>
            <p:ph type="title"/>
          </p:nvPr>
        </p:nvSpPr>
        <p:spPr>
          <a:xfrm>
            <a:off x="701750" y="2495450"/>
            <a:ext cx="4823400" cy="1700700"/>
          </a:xfrm>
          <a:prstGeom prst="rect">
            <a:avLst/>
          </a:prstGeom>
        </p:spPr>
        <p:txBody>
          <a:bodyPr spcFirstLastPara="1" wrap="square" lIns="91425" tIns="91425" rIns="91425" bIns="91425" anchor="ctr" anchorCtr="0">
            <a:noAutofit/>
          </a:bodyPr>
          <a:lstStyle/>
          <a:p>
            <a:r>
              <a:rPr lang="en-US" dirty="0"/>
              <a:t>Problem Statement</a:t>
            </a:r>
            <a:endParaRPr dirty="0"/>
          </a:p>
        </p:txBody>
      </p:sp>
      <p:sp>
        <p:nvSpPr>
          <p:cNvPr id="211" name="Google Shape;211;p34"/>
          <p:cNvSpPr txBox="1">
            <a:spLocks noGrp="1"/>
          </p:cNvSpPr>
          <p:nvPr>
            <p:ph type="subTitle" idx="1"/>
          </p:nvPr>
        </p:nvSpPr>
        <p:spPr>
          <a:xfrm>
            <a:off x="701750" y="4196150"/>
            <a:ext cx="4823400" cy="484500"/>
          </a:xfrm>
          <a:prstGeom prst="rect">
            <a:avLst/>
          </a:prstGeom>
        </p:spPr>
        <p:txBody>
          <a:bodyPr spcFirstLastPara="1" wrap="square" lIns="91425" tIns="91425" rIns="91425" bIns="91425" anchor="ctr" anchorCtr="0">
            <a:noAutofit/>
          </a:bodyPr>
          <a:lstStyle/>
          <a:p>
            <a:pPr marL="0" indent="0"/>
            <a:r>
              <a:rPr lang="en-US" dirty="0"/>
              <a:t>Background</a:t>
            </a:r>
            <a:endParaRPr dirty="0"/>
          </a:p>
        </p:txBody>
      </p:sp>
      <p:cxnSp>
        <p:nvCxnSpPr>
          <p:cNvPr id="212" name="Google Shape;212;p34"/>
          <p:cNvCxnSpPr/>
          <p:nvPr/>
        </p:nvCxnSpPr>
        <p:spPr>
          <a:xfrm>
            <a:off x="5536663" y="0"/>
            <a:ext cx="0" cy="5154600"/>
          </a:xfrm>
          <a:prstGeom prst="straightConnector1">
            <a:avLst/>
          </a:prstGeom>
          <a:noFill/>
          <a:ln w="28575" cap="rnd" cmpd="sng">
            <a:solidFill>
              <a:schemeClr val="accent1"/>
            </a:solidFill>
            <a:prstDash val="solid"/>
            <a:round/>
            <a:headEnd type="none" w="med" len="med"/>
            <a:tailEnd type="none" w="med" len="med"/>
          </a:ln>
        </p:spPr>
      </p:cxnSp>
      <p:cxnSp>
        <p:nvCxnSpPr>
          <p:cNvPr id="213" name="Google Shape;213;p34"/>
          <p:cNvCxnSpPr/>
          <p:nvPr/>
        </p:nvCxnSpPr>
        <p:spPr>
          <a:xfrm>
            <a:off x="713250" y="4135325"/>
            <a:ext cx="4356000" cy="0"/>
          </a:xfrm>
          <a:prstGeom prst="straightConnector1">
            <a:avLst/>
          </a:prstGeom>
          <a:noFill/>
          <a:ln w="28575" cap="rnd" cmpd="sng">
            <a:solidFill>
              <a:schemeClr val="accent1"/>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84C27D-89F2-C968-6C45-C3D0E194FDEC}"/>
              </a:ext>
            </a:extLst>
          </p:cNvPr>
          <p:cNvSpPr txBox="1"/>
          <p:nvPr/>
        </p:nvSpPr>
        <p:spPr>
          <a:xfrm>
            <a:off x="103517" y="103517"/>
            <a:ext cx="8402128" cy="400110"/>
          </a:xfrm>
          <a:prstGeom prst="rect">
            <a:avLst/>
          </a:prstGeom>
          <a:noFill/>
        </p:spPr>
        <p:txBody>
          <a:bodyPr wrap="square" rtlCol="0">
            <a:spAutoFit/>
          </a:bodyPr>
          <a:lstStyle/>
          <a:p>
            <a:r>
              <a:rPr lang="en-US" sz="2000" b="1" dirty="0"/>
              <a:t>Understanding The Problem</a:t>
            </a:r>
            <a:endParaRPr lang="en-001" sz="2000" b="1" dirty="0"/>
          </a:p>
        </p:txBody>
      </p:sp>
      <p:sp>
        <p:nvSpPr>
          <p:cNvPr id="45" name="Shape 6977">
            <a:extLst>
              <a:ext uri="{FF2B5EF4-FFF2-40B4-BE49-F238E27FC236}">
                <a16:creationId xmlns:a16="http://schemas.microsoft.com/office/drawing/2014/main" id="{B4343DF7-1AE0-382B-7CA8-627857CD4329}"/>
              </a:ext>
            </a:extLst>
          </p:cNvPr>
          <p:cNvSpPr/>
          <p:nvPr/>
        </p:nvSpPr>
        <p:spPr>
          <a:xfrm>
            <a:off x="1015826" y="1624480"/>
            <a:ext cx="1264209" cy="1264210"/>
          </a:xfrm>
          <a:prstGeom prst="rect">
            <a:avLst/>
          </a:prstGeom>
          <a:solidFill>
            <a:schemeClr val="accent1"/>
          </a:solidFill>
          <a:ln w="12700" cap="flat">
            <a:noFill/>
            <a:miter lim="400000"/>
          </a:ln>
          <a:effectLst/>
        </p:spPr>
        <p:txBody>
          <a:bodyPr wrap="square" lIns="0" tIns="0" rIns="0" bIns="0" numCol="1" anchor="ctr">
            <a:noAutofit/>
          </a:bodyPr>
          <a:lstStyle/>
          <a:p>
            <a:pPr>
              <a:defRPr>
                <a:solidFill>
                  <a:srgbClr val="4C4C4C"/>
                </a:solidFill>
              </a:defRPr>
            </a:pPr>
            <a:endParaRPr sz="1899" dirty="0">
              <a:latin typeface="Lato Light" panose="020F0502020204030203" pitchFamily="34" charset="0"/>
            </a:endParaRPr>
          </a:p>
        </p:txBody>
      </p:sp>
      <p:sp>
        <p:nvSpPr>
          <p:cNvPr id="46" name="Shape 6980">
            <a:extLst>
              <a:ext uri="{FF2B5EF4-FFF2-40B4-BE49-F238E27FC236}">
                <a16:creationId xmlns:a16="http://schemas.microsoft.com/office/drawing/2014/main" id="{C5E2AD68-5B21-0BF1-074E-C6D5406E9837}"/>
              </a:ext>
            </a:extLst>
          </p:cNvPr>
          <p:cNvSpPr/>
          <p:nvPr/>
        </p:nvSpPr>
        <p:spPr>
          <a:xfrm>
            <a:off x="2327659" y="1624480"/>
            <a:ext cx="1264209" cy="1264210"/>
          </a:xfrm>
          <a:prstGeom prst="rect">
            <a:avLst/>
          </a:prstGeom>
          <a:solidFill>
            <a:schemeClr val="bg1">
              <a:lumMod val="75000"/>
            </a:schemeClr>
          </a:solidFill>
          <a:ln w="12700" cap="flat">
            <a:noFill/>
            <a:miter lim="400000"/>
          </a:ln>
          <a:effectLst/>
        </p:spPr>
        <p:txBody>
          <a:bodyPr wrap="square" lIns="0" tIns="0" rIns="0" bIns="0" numCol="1" anchor="ctr">
            <a:noAutofit/>
          </a:bodyPr>
          <a:lstStyle/>
          <a:p>
            <a:pPr>
              <a:defRPr>
                <a:solidFill>
                  <a:srgbClr val="4C4C4C"/>
                </a:solidFill>
              </a:defRPr>
            </a:pPr>
            <a:endParaRPr sz="1899" dirty="0">
              <a:solidFill>
                <a:schemeClr val="bg1">
                  <a:lumMod val="90000"/>
                </a:schemeClr>
              </a:solidFill>
              <a:latin typeface="Lato Light" panose="020F0502020204030203" pitchFamily="34" charset="0"/>
            </a:endParaRPr>
          </a:p>
        </p:txBody>
      </p:sp>
      <p:sp>
        <p:nvSpPr>
          <p:cNvPr id="47" name="Shape 6983">
            <a:extLst>
              <a:ext uri="{FF2B5EF4-FFF2-40B4-BE49-F238E27FC236}">
                <a16:creationId xmlns:a16="http://schemas.microsoft.com/office/drawing/2014/main" id="{31B0C32A-5721-DD59-1858-C721C2600404}"/>
              </a:ext>
            </a:extLst>
          </p:cNvPr>
          <p:cNvSpPr/>
          <p:nvPr/>
        </p:nvSpPr>
        <p:spPr>
          <a:xfrm>
            <a:off x="1015826" y="2936315"/>
            <a:ext cx="1264209" cy="1264210"/>
          </a:xfrm>
          <a:prstGeom prst="rect">
            <a:avLst/>
          </a:prstGeom>
          <a:solidFill>
            <a:schemeClr val="bg1">
              <a:lumMod val="75000"/>
            </a:schemeClr>
          </a:solidFill>
          <a:ln w="12700" cap="flat">
            <a:noFill/>
            <a:miter lim="400000"/>
          </a:ln>
          <a:effectLst/>
        </p:spPr>
        <p:txBody>
          <a:bodyPr wrap="square" lIns="0" tIns="0" rIns="0" bIns="0" numCol="1" anchor="ctr">
            <a:noAutofit/>
          </a:bodyPr>
          <a:lstStyle/>
          <a:p>
            <a:pPr>
              <a:defRPr>
                <a:solidFill>
                  <a:srgbClr val="4C4C4C"/>
                </a:solidFill>
              </a:defRPr>
            </a:pPr>
            <a:endParaRPr sz="1899" dirty="0">
              <a:solidFill>
                <a:schemeClr val="bg1">
                  <a:lumMod val="90000"/>
                </a:schemeClr>
              </a:solidFill>
              <a:latin typeface="Lato Light" panose="020F0502020204030203" pitchFamily="34" charset="0"/>
            </a:endParaRPr>
          </a:p>
        </p:txBody>
      </p:sp>
      <p:sp>
        <p:nvSpPr>
          <p:cNvPr id="48" name="Shape 6986">
            <a:extLst>
              <a:ext uri="{FF2B5EF4-FFF2-40B4-BE49-F238E27FC236}">
                <a16:creationId xmlns:a16="http://schemas.microsoft.com/office/drawing/2014/main" id="{26FCFE1C-3915-9350-40F6-437E3D08B487}"/>
              </a:ext>
            </a:extLst>
          </p:cNvPr>
          <p:cNvSpPr/>
          <p:nvPr/>
        </p:nvSpPr>
        <p:spPr>
          <a:xfrm>
            <a:off x="2327659" y="2936315"/>
            <a:ext cx="1264209" cy="1264210"/>
          </a:xfrm>
          <a:prstGeom prst="rect">
            <a:avLst/>
          </a:prstGeom>
          <a:solidFill>
            <a:schemeClr val="bg1">
              <a:lumMod val="75000"/>
            </a:schemeClr>
          </a:solidFill>
          <a:ln w="12700" cap="flat">
            <a:noFill/>
            <a:miter lim="400000"/>
          </a:ln>
          <a:effectLst/>
        </p:spPr>
        <p:txBody>
          <a:bodyPr wrap="square" lIns="0" tIns="0" rIns="0" bIns="0" numCol="1" anchor="ctr">
            <a:noAutofit/>
          </a:bodyPr>
          <a:lstStyle/>
          <a:p>
            <a:pPr>
              <a:defRPr>
                <a:solidFill>
                  <a:srgbClr val="4C4C4C"/>
                </a:solidFill>
              </a:defRPr>
            </a:pPr>
            <a:endParaRPr sz="1899" dirty="0">
              <a:solidFill>
                <a:schemeClr val="bg1">
                  <a:lumMod val="90000"/>
                </a:schemeClr>
              </a:solidFill>
              <a:latin typeface="Lato Light" panose="020F0502020204030203" pitchFamily="34" charset="0"/>
            </a:endParaRPr>
          </a:p>
        </p:txBody>
      </p:sp>
      <p:sp>
        <p:nvSpPr>
          <p:cNvPr id="49" name="Freeform 29">
            <a:extLst>
              <a:ext uri="{FF2B5EF4-FFF2-40B4-BE49-F238E27FC236}">
                <a16:creationId xmlns:a16="http://schemas.microsoft.com/office/drawing/2014/main" id="{26A362AA-B3BB-919F-37C2-707C325D057B}"/>
              </a:ext>
            </a:extLst>
          </p:cNvPr>
          <p:cNvSpPr>
            <a:spLocks noChangeArrowheads="1"/>
          </p:cNvSpPr>
          <p:nvPr/>
        </p:nvSpPr>
        <p:spPr bwMode="auto">
          <a:xfrm>
            <a:off x="1467935" y="3280055"/>
            <a:ext cx="359989" cy="576729"/>
          </a:xfrm>
          <a:custGeom>
            <a:avLst/>
            <a:gdLst>
              <a:gd name="connsiteX0" fmla="*/ 252413 w 561616"/>
              <a:gd name="connsiteY0" fmla="*/ 533400 h 899752"/>
              <a:gd name="connsiteX1" fmla="*/ 309199 w 561616"/>
              <a:gd name="connsiteY1" fmla="*/ 533400 h 899752"/>
              <a:gd name="connsiteX2" fmla="*/ 309199 w 561616"/>
              <a:gd name="connsiteY2" fmla="*/ 590188 h 899752"/>
              <a:gd name="connsiteX3" fmla="*/ 252413 w 561616"/>
              <a:gd name="connsiteY3" fmla="*/ 590188 h 899752"/>
              <a:gd name="connsiteX4" fmla="*/ 252763 w 561616"/>
              <a:gd name="connsiteY4" fmla="*/ 478263 h 899752"/>
              <a:gd name="connsiteX5" fmla="*/ 252763 w 561616"/>
              <a:gd name="connsiteY5" fmla="*/ 490131 h 899752"/>
              <a:gd name="connsiteX6" fmla="*/ 153527 w 561616"/>
              <a:gd name="connsiteY6" fmla="*/ 589389 h 899752"/>
              <a:gd name="connsiteX7" fmla="*/ 112179 w 561616"/>
              <a:gd name="connsiteY7" fmla="*/ 688648 h 899752"/>
              <a:gd name="connsiteX8" fmla="*/ 112179 w 561616"/>
              <a:gd name="connsiteY8" fmla="*/ 703033 h 899752"/>
              <a:gd name="connsiteX9" fmla="*/ 252763 w 561616"/>
              <a:gd name="connsiteY9" fmla="*/ 646931 h 899752"/>
              <a:gd name="connsiteX10" fmla="*/ 308853 w 561616"/>
              <a:gd name="connsiteY10" fmla="*/ 646931 h 899752"/>
              <a:gd name="connsiteX11" fmla="*/ 449436 w 561616"/>
              <a:gd name="connsiteY11" fmla="*/ 703033 h 899752"/>
              <a:gd name="connsiteX12" fmla="*/ 449436 w 561616"/>
              <a:gd name="connsiteY12" fmla="*/ 688648 h 899752"/>
              <a:gd name="connsiteX13" fmla="*/ 408088 w 561616"/>
              <a:gd name="connsiteY13" fmla="*/ 589389 h 899752"/>
              <a:gd name="connsiteX14" fmla="*/ 308853 w 561616"/>
              <a:gd name="connsiteY14" fmla="*/ 490131 h 899752"/>
              <a:gd name="connsiteX15" fmla="*/ 308853 w 561616"/>
              <a:gd name="connsiteY15" fmla="*/ 478263 h 899752"/>
              <a:gd name="connsiteX16" fmla="*/ 56089 w 561616"/>
              <a:gd name="connsiteY16" fmla="*/ 141287 h 899752"/>
              <a:gd name="connsiteX17" fmla="*/ 112179 w 561616"/>
              <a:gd name="connsiteY17" fmla="*/ 141287 h 899752"/>
              <a:gd name="connsiteX18" fmla="*/ 112179 w 561616"/>
              <a:gd name="connsiteY18" fmla="*/ 212135 h 899752"/>
              <a:gd name="connsiteX19" fmla="*/ 152089 w 561616"/>
              <a:gd name="connsiteY19" fmla="*/ 309955 h 899752"/>
              <a:gd name="connsiteX20" fmla="*/ 409526 w 561616"/>
              <a:gd name="connsiteY20" fmla="*/ 309955 h 899752"/>
              <a:gd name="connsiteX21" fmla="*/ 449436 w 561616"/>
              <a:gd name="connsiteY21" fmla="*/ 212135 h 899752"/>
              <a:gd name="connsiteX22" fmla="*/ 449436 w 561616"/>
              <a:gd name="connsiteY22" fmla="*/ 141287 h 899752"/>
              <a:gd name="connsiteX23" fmla="*/ 505526 w 561616"/>
              <a:gd name="connsiteY23" fmla="*/ 141287 h 899752"/>
              <a:gd name="connsiteX24" fmla="*/ 505526 w 561616"/>
              <a:gd name="connsiteY24" fmla="*/ 212135 h 899752"/>
              <a:gd name="connsiteX25" fmla="*/ 447998 w 561616"/>
              <a:gd name="connsiteY25" fmla="*/ 350953 h 899752"/>
              <a:gd name="connsiteX26" fmla="*/ 364942 w 561616"/>
              <a:gd name="connsiteY26" fmla="*/ 434028 h 899752"/>
              <a:gd name="connsiteX27" fmla="*/ 364942 w 561616"/>
              <a:gd name="connsiteY27" fmla="*/ 466755 h 899752"/>
              <a:gd name="connsiteX28" fmla="*/ 447998 w 561616"/>
              <a:gd name="connsiteY28" fmla="*/ 549830 h 899752"/>
              <a:gd name="connsiteX29" fmla="*/ 505526 w 561616"/>
              <a:gd name="connsiteY29" fmla="*/ 688648 h 899752"/>
              <a:gd name="connsiteX30" fmla="*/ 505526 w 561616"/>
              <a:gd name="connsiteY30" fmla="*/ 787547 h 899752"/>
              <a:gd name="connsiteX31" fmla="*/ 561616 w 561616"/>
              <a:gd name="connsiteY31" fmla="*/ 787547 h 899752"/>
              <a:gd name="connsiteX32" fmla="*/ 561616 w 561616"/>
              <a:gd name="connsiteY32" fmla="*/ 899752 h 899752"/>
              <a:gd name="connsiteX33" fmla="*/ 0 w 561616"/>
              <a:gd name="connsiteY33" fmla="*/ 899752 h 899752"/>
              <a:gd name="connsiteX34" fmla="*/ 0 w 561616"/>
              <a:gd name="connsiteY34" fmla="*/ 787547 h 899752"/>
              <a:gd name="connsiteX35" fmla="*/ 56089 w 561616"/>
              <a:gd name="connsiteY35" fmla="*/ 787547 h 899752"/>
              <a:gd name="connsiteX36" fmla="*/ 56089 w 561616"/>
              <a:gd name="connsiteY36" fmla="*/ 688648 h 899752"/>
              <a:gd name="connsiteX37" fmla="*/ 113977 w 561616"/>
              <a:gd name="connsiteY37" fmla="*/ 549830 h 899752"/>
              <a:gd name="connsiteX38" fmla="*/ 196673 w 561616"/>
              <a:gd name="connsiteY38" fmla="*/ 466755 h 899752"/>
              <a:gd name="connsiteX39" fmla="*/ 196673 w 561616"/>
              <a:gd name="connsiteY39" fmla="*/ 434028 h 899752"/>
              <a:gd name="connsiteX40" fmla="*/ 113977 w 561616"/>
              <a:gd name="connsiteY40" fmla="*/ 350953 h 899752"/>
              <a:gd name="connsiteX41" fmla="*/ 56089 w 561616"/>
              <a:gd name="connsiteY41" fmla="*/ 212135 h 899752"/>
              <a:gd name="connsiteX42" fmla="*/ 0 w 561616"/>
              <a:gd name="connsiteY42" fmla="*/ 0 h 899752"/>
              <a:gd name="connsiteX43" fmla="*/ 561616 w 561616"/>
              <a:gd name="connsiteY43" fmla="*/ 0 h 899752"/>
              <a:gd name="connsiteX44" fmla="*/ 561616 w 561616"/>
              <a:gd name="connsiteY44" fmla="*/ 112352 h 899752"/>
              <a:gd name="connsiteX45" fmla="*/ 0 w 561616"/>
              <a:gd name="connsiteY45" fmla="*/ 112352 h 899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61616" h="899752">
                <a:moveTo>
                  <a:pt x="252413" y="533400"/>
                </a:moveTo>
                <a:lnTo>
                  <a:pt x="309199" y="533400"/>
                </a:lnTo>
                <a:lnTo>
                  <a:pt x="309199" y="590188"/>
                </a:lnTo>
                <a:lnTo>
                  <a:pt x="252413" y="590188"/>
                </a:lnTo>
                <a:close/>
                <a:moveTo>
                  <a:pt x="252763" y="478263"/>
                </a:moveTo>
                <a:lnTo>
                  <a:pt x="252763" y="490131"/>
                </a:lnTo>
                <a:lnTo>
                  <a:pt x="153527" y="589389"/>
                </a:lnTo>
                <a:cubicBezTo>
                  <a:pt x="126921" y="616002"/>
                  <a:pt x="112179" y="651246"/>
                  <a:pt x="112179" y="688648"/>
                </a:cubicBezTo>
                <a:lnTo>
                  <a:pt x="112179" y="703033"/>
                </a:lnTo>
                <a:lnTo>
                  <a:pt x="252763" y="646931"/>
                </a:lnTo>
                <a:lnTo>
                  <a:pt x="308853" y="646931"/>
                </a:lnTo>
                <a:lnTo>
                  <a:pt x="449436" y="703033"/>
                </a:lnTo>
                <a:lnTo>
                  <a:pt x="449436" y="688648"/>
                </a:lnTo>
                <a:cubicBezTo>
                  <a:pt x="449436" y="651246"/>
                  <a:pt x="434695" y="616002"/>
                  <a:pt x="408088" y="589389"/>
                </a:cubicBezTo>
                <a:lnTo>
                  <a:pt x="308853" y="490131"/>
                </a:lnTo>
                <a:lnTo>
                  <a:pt x="308853" y="478263"/>
                </a:lnTo>
                <a:close/>
                <a:moveTo>
                  <a:pt x="56089" y="141287"/>
                </a:moveTo>
                <a:lnTo>
                  <a:pt x="112179" y="141287"/>
                </a:lnTo>
                <a:lnTo>
                  <a:pt x="112179" y="212135"/>
                </a:lnTo>
                <a:cubicBezTo>
                  <a:pt x="112179" y="248817"/>
                  <a:pt x="126561" y="283701"/>
                  <a:pt x="152089" y="309955"/>
                </a:cubicBezTo>
                <a:lnTo>
                  <a:pt x="409526" y="309955"/>
                </a:lnTo>
                <a:cubicBezTo>
                  <a:pt x="435054" y="283701"/>
                  <a:pt x="449436" y="248817"/>
                  <a:pt x="449436" y="212135"/>
                </a:cubicBezTo>
                <a:lnTo>
                  <a:pt x="449436" y="141287"/>
                </a:lnTo>
                <a:lnTo>
                  <a:pt x="505526" y="141287"/>
                </a:lnTo>
                <a:lnTo>
                  <a:pt x="505526" y="212135"/>
                </a:lnTo>
                <a:cubicBezTo>
                  <a:pt x="505526" y="264641"/>
                  <a:pt x="485032" y="313911"/>
                  <a:pt x="447998" y="350953"/>
                </a:cubicBezTo>
                <a:lnTo>
                  <a:pt x="364942" y="434028"/>
                </a:lnTo>
                <a:lnTo>
                  <a:pt x="364942" y="466755"/>
                </a:lnTo>
                <a:lnTo>
                  <a:pt x="447998" y="549830"/>
                </a:lnTo>
                <a:cubicBezTo>
                  <a:pt x="485032" y="586872"/>
                  <a:pt x="505526" y="636142"/>
                  <a:pt x="505526" y="688648"/>
                </a:cubicBezTo>
                <a:lnTo>
                  <a:pt x="505526" y="787547"/>
                </a:lnTo>
                <a:lnTo>
                  <a:pt x="561616" y="787547"/>
                </a:lnTo>
                <a:lnTo>
                  <a:pt x="561616" y="899752"/>
                </a:lnTo>
                <a:lnTo>
                  <a:pt x="0" y="899752"/>
                </a:lnTo>
                <a:lnTo>
                  <a:pt x="0" y="787547"/>
                </a:lnTo>
                <a:lnTo>
                  <a:pt x="56089" y="787547"/>
                </a:lnTo>
                <a:lnTo>
                  <a:pt x="56089" y="688648"/>
                </a:lnTo>
                <a:cubicBezTo>
                  <a:pt x="56089" y="636142"/>
                  <a:pt x="76584" y="586872"/>
                  <a:pt x="113977" y="549830"/>
                </a:cubicBezTo>
                <a:lnTo>
                  <a:pt x="196673" y="466755"/>
                </a:lnTo>
                <a:lnTo>
                  <a:pt x="196673" y="434028"/>
                </a:lnTo>
                <a:lnTo>
                  <a:pt x="113977" y="350953"/>
                </a:lnTo>
                <a:cubicBezTo>
                  <a:pt x="76584" y="313911"/>
                  <a:pt x="56089" y="264641"/>
                  <a:pt x="56089" y="212135"/>
                </a:cubicBezTo>
                <a:close/>
                <a:moveTo>
                  <a:pt x="0" y="0"/>
                </a:moveTo>
                <a:lnTo>
                  <a:pt x="561616" y="0"/>
                </a:lnTo>
                <a:lnTo>
                  <a:pt x="561616" y="112352"/>
                </a:lnTo>
                <a:lnTo>
                  <a:pt x="0" y="112352"/>
                </a:lnTo>
                <a:close/>
              </a:path>
            </a:pathLst>
          </a:custGeom>
          <a:solidFill>
            <a:schemeClr val="bg1">
              <a:lumMod val="90000"/>
            </a:schemeClr>
          </a:solidFill>
          <a:ln>
            <a:noFill/>
          </a:ln>
          <a:effectLst/>
        </p:spPr>
        <p:txBody>
          <a:bodyPr wrap="square" anchor="ctr">
            <a:noAutofit/>
          </a:bodyPr>
          <a:lstStyle/>
          <a:p>
            <a:endParaRPr lang="en-US" sz="525" dirty="0">
              <a:solidFill>
                <a:schemeClr val="bg1">
                  <a:lumMod val="90000"/>
                </a:schemeClr>
              </a:solidFill>
              <a:latin typeface="Lato Light" panose="020F0502020204030203" pitchFamily="34" charset="0"/>
            </a:endParaRPr>
          </a:p>
        </p:txBody>
      </p:sp>
      <p:sp>
        <p:nvSpPr>
          <p:cNvPr id="50" name="Freeform 30">
            <a:extLst>
              <a:ext uri="{FF2B5EF4-FFF2-40B4-BE49-F238E27FC236}">
                <a16:creationId xmlns:a16="http://schemas.microsoft.com/office/drawing/2014/main" id="{87B1B552-DC7C-5BEF-C995-97038DB3D56E}"/>
              </a:ext>
            </a:extLst>
          </p:cNvPr>
          <p:cNvSpPr>
            <a:spLocks noChangeArrowheads="1"/>
          </p:cNvSpPr>
          <p:nvPr/>
        </p:nvSpPr>
        <p:spPr bwMode="auto">
          <a:xfrm>
            <a:off x="2671206" y="1968221"/>
            <a:ext cx="576728" cy="576730"/>
          </a:xfrm>
          <a:custGeom>
            <a:avLst/>
            <a:gdLst>
              <a:gd name="connsiteX0" fmla="*/ 0 w 899752"/>
              <a:gd name="connsiteY0" fmla="*/ 590550 h 899753"/>
              <a:gd name="connsiteX1" fmla="*/ 85362 w 899752"/>
              <a:gd name="connsiteY1" fmla="*/ 590550 h 899753"/>
              <a:gd name="connsiteX2" fmla="*/ 85362 w 899752"/>
              <a:gd name="connsiteY2" fmla="*/ 899753 h 899753"/>
              <a:gd name="connsiteX3" fmla="*/ 0 w 899752"/>
              <a:gd name="connsiteY3" fmla="*/ 899753 h 899753"/>
              <a:gd name="connsiteX4" fmla="*/ 337632 w 899752"/>
              <a:gd name="connsiteY4" fmla="*/ 506773 h 899753"/>
              <a:gd name="connsiteX5" fmla="*/ 534122 w 899752"/>
              <a:gd name="connsiteY5" fmla="*/ 506773 h 899753"/>
              <a:gd name="connsiteX6" fmla="*/ 534122 w 899752"/>
              <a:gd name="connsiteY6" fmla="*/ 534861 h 899753"/>
              <a:gd name="connsiteX7" fmla="*/ 421842 w 899752"/>
              <a:gd name="connsiteY7" fmla="*/ 619126 h 899753"/>
              <a:gd name="connsiteX8" fmla="*/ 393772 w 899752"/>
              <a:gd name="connsiteY8" fmla="*/ 619126 h 899753"/>
              <a:gd name="connsiteX9" fmla="*/ 393772 w 899752"/>
              <a:gd name="connsiteY9" fmla="*/ 647214 h 899753"/>
              <a:gd name="connsiteX10" fmla="*/ 466466 w 899752"/>
              <a:gd name="connsiteY10" fmla="*/ 647214 h 899753"/>
              <a:gd name="connsiteX11" fmla="*/ 590262 w 899752"/>
              <a:gd name="connsiteY11" fmla="*/ 619126 h 899753"/>
              <a:gd name="connsiteX12" fmla="*/ 711179 w 899752"/>
              <a:gd name="connsiteY12" fmla="*/ 536662 h 899753"/>
              <a:gd name="connsiteX13" fmla="*/ 822020 w 899752"/>
              <a:gd name="connsiteY13" fmla="*/ 506773 h 899753"/>
              <a:gd name="connsiteX14" fmla="*/ 899752 w 899752"/>
              <a:gd name="connsiteY14" fmla="*/ 534861 h 899753"/>
              <a:gd name="connsiteX15" fmla="*/ 635966 w 899752"/>
              <a:gd name="connsiteY15" fmla="*/ 732558 h 899753"/>
              <a:gd name="connsiteX16" fmla="*/ 470784 w 899752"/>
              <a:gd name="connsiteY16" fmla="*/ 798097 h 899753"/>
              <a:gd name="connsiteX17" fmla="*/ 187565 w 899752"/>
              <a:gd name="connsiteY17" fmla="*/ 842030 h 899753"/>
              <a:gd name="connsiteX18" fmla="*/ 150138 w 899752"/>
              <a:gd name="connsiteY18" fmla="*/ 844190 h 899753"/>
              <a:gd name="connsiteX19" fmla="*/ 112712 w 899752"/>
              <a:gd name="connsiteY19" fmla="*/ 844190 h 899753"/>
              <a:gd name="connsiteX20" fmla="*/ 112712 w 899752"/>
              <a:gd name="connsiteY20" fmla="*/ 647214 h 899753"/>
              <a:gd name="connsiteX21" fmla="*/ 168132 w 899752"/>
              <a:gd name="connsiteY21" fmla="*/ 583475 h 899753"/>
              <a:gd name="connsiteX22" fmla="*/ 337632 w 899752"/>
              <a:gd name="connsiteY22" fmla="*/ 506773 h 899753"/>
              <a:gd name="connsiteX23" fmla="*/ 563563 w 899752"/>
              <a:gd name="connsiteY23" fmla="*/ 254000 h 899753"/>
              <a:gd name="connsiteX24" fmla="*/ 675915 w 899752"/>
              <a:gd name="connsiteY24" fmla="*/ 366353 h 899753"/>
              <a:gd name="connsiteX25" fmla="*/ 563563 w 899752"/>
              <a:gd name="connsiteY25" fmla="*/ 479065 h 899753"/>
              <a:gd name="connsiteX26" fmla="*/ 450850 w 899752"/>
              <a:gd name="connsiteY26" fmla="*/ 366353 h 899753"/>
              <a:gd name="connsiteX27" fmla="*/ 563563 w 899752"/>
              <a:gd name="connsiteY27" fmla="*/ 254000 h 899753"/>
              <a:gd name="connsiteX28" fmla="*/ 703083 w 899752"/>
              <a:gd name="connsiteY28" fmla="*/ 84138 h 899753"/>
              <a:gd name="connsiteX29" fmla="*/ 787041 w 899752"/>
              <a:gd name="connsiteY29" fmla="*/ 168708 h 899753"/>
              <a:gd name="connsiteX30" fmla="*/ 703083 w 899752"/>
              <a:gd name="connsiteY30" fmla="*/ 253639 h 899753"/>
              <a:gd name="connsiteX31" fmla="*/ 619125 w 899752"/>
              <a:gd name="connsiteY31" fmla="*/ 168708 h 899753"/>
              <a:gd name="connsiteX32" fmla="*/ 703083 w 899752"/>
              <a:gd name="connsiteY32" fmla="*/ 84138 h 899753"/>
              <a:gd name="connsiteX33" fmla="*/ 562769 w 899752"/>
              <a:gd name="connsiteY33" fmla="*/ 0 h 899753"/>
              <a:gd name="connsiteX34" fmla="*/ 618766 w 899752"/>
              <a:gd name="connsiteY34" fmla="*/ 56177 h 899753"/>
              <a:gd name="connsiteX35" fmla="*/ 562769 w 899752"/>
              <a:gd name="connsiteY35" fmla="*/ 112353 h 899753"/>
              <a:gd name="connsiteX36" fmla="*/ 506412 w 899752"/>
              <a:gd name="connsiteY36" fmla="*/ 56177 h 899753"/>
              <a:gd name="connsiteX37" fmla="*/ 562769 w 899752"/>
              <a:gd name="connsiteY37" fmla="*/ 0 h 899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99752" h="899753">
                <a:moveTo>
                  <a:pt x="0" y="590550"/>
                </a:moveTo>
                <a:lnTo>
                  <a:pt x="85362" y="590550"/>
                </a:lnTo>
                <a:lnTo>
                  <a:pt x="85362" y="899753"/>
                </a:lnTo>
                <a:lnTo>
                  <a:pt x="0" y="899753"/>
                </a:lnTo>
                <a:close/>
                <a:moveTo>
                  <a:pt x="337632" y="506773"/>
                </a:moveTo>
                <a:lnTo>
                  <a:pt x="534122" y="506773"/>
                </a:lnTo>
                <a:lnTo>
                  <a:pt x="534122" y="534861"/>
                </a:lnTo>
                <a:cubicBezTo>
                  <a:pt x="534122" y="597159"/>
                  <a:pt x="484100" y="619126"/>
                  <a:pt x="421842" y="619126"/>
                </a:cubicBezTo>
                <a:lnTo>
                  <a:pt x="393772" y="619126"/>
                </a:lnTo>
                <a:lnTo>
                  <a:pt x="393772" y="647214"/>
                </a:lnTo>
                <a:lnTo>
                  <a:pt x="466466" y="647214"/>
                </a:lnTo>
                <a:cubicBezTo>
                  <a:pt x="509651" y="647214"/>
                  <a:pt x="551756" y="637131"/>
                  <a:pt x="590262" y="619126"/>
                </a:cubicBezTo>
                <a:lnTo>
                  <a:pt x="711179" y="536662"/>
                </a:lnTo>
                <a:cubicBezTo>
                  <a:pt x="745727" y="517216"/>
                  <a:pt x="785313" y="506413"/>
                  <a:pt x="822020" y="506773"/>
                </a:cubicBezTo>
                <a:cubicBezTo>
                  <a:pt x="850810" y="506773"/>
                  <a:pt x="877800" y="512895"/>
                  <a:pt x="899752" y="534861"/>
                </a:cubicBezTo>
                <a:lnTo>
                  <a:pt x="635966" y="732558"/>
                </a:lnTo>
                <a:cubicBezTo>
                  <a:pt x="587743" y="768929"/>
                  <a:pt x="530884" y="791255"/>
                  <a:pt x="470784" y="798097"/>
                </a:cubicBezTo>
                <a:lnTo>
                  <a:pt x="187565" y="842030"/>
                </a:lnTo>
                <a:cubicBezTo>
                  <a:pt x="174970" y="843470"/>
                  <a:pt x="162734" y="844190"/>
                  <a:pt x="150138" y="844190"/>
                </a:cubicBezTo>
                <a:lnTo>
                  <a:pt x="112712" y="844190"/>
                </a:lnTo>
                <a:lnTo>
                  <a:pt x="112712" y="647214"/>
                </a:lnTo>
                <a:lnTo>
                  <a:pt x="168132" y="583475"/>
                </a:lnTo>
                <a:cubicBezTo>
                  <a:pt x="210957" y="534501"/>
                  <a:pt x="272495" y="506773"/>
                  <a:pt x="337632" y="506773"/>
                </a:cubicBezTo>
                <a:close/>
                <a:moveTo>
                  <a:pt x="563563" y="254000"/>
                </a:moveTo>
                <a:cubicBezTo>
                  <a:pt x="625501" y="254000"/>
                  <a:pt x="675915" y="304055"/>
                  <a:pt x="675915" y="366353"/>
                </a:cubicBezTo>
                <a:cubicBezTo>
                  <a:pt x="675915" y="428651"/>
                  <a:pt x="625501" y="479065"/>
                  <a:pt x="563563" y="479065"/>
                </a:cubicBezTo>
                <a:cubicBezTo>
                  <a:pt x="501264" y="479065"/>
                  <a:pt x="450850" y="428651"/>
                  <a:pt x="450850" y="366353"/>
                </a:cubicBezTo>
                <a:cubicBezTo>
                  <a:pt x="450850" y="304055"/>
                  <a:pt x="501264" y="254000"/>
                  <a:pt x="563563" y="254000"/>
                </a:cubicBezTo>
                <a:close/>
                <a:moveTo>
                  <a:pt x="703083" y="84138"/>
                </a:moveTo>
                <a:cubicBezTo>
                  <a:pt x="749368" y="84138"/>
                  <a:pt x="787041" y="122086"/>
                  <a:pt x="787041" y="168708"/>
                </a:cubicBezTo>
                <a:cubicBezTo>
                  <a:pt x="787041" y="215691"/>
                  <a:pt x="749368" y="253639"/>
                  <a:pt x="703083" y="253639"/>
                </a:cubicBezTo>
                <a:cubicBezTo>
                  <a:pt x="656799" y="253639"/>
                  <a:pt x="619125" y="215691"/>
                  <a:pt x="619125" y="168708"/>
                </a:cubicBezTo>
                <a:cubicBezTo>
                  <a:pt x="619125" y="122086"/>
                  <a:pt x="656799" y="84138"/>
                  <a:pt x="703083" y="84138"/>
                </a:cubicBezTo>
                <a:close/>
                <a:moveTo>
                  <a:pt x="562769" y="0"/>
                </a:moveTo>
                <a:cubicBezTo>
                  <a:pt x="593639" y="0"/>
                  <a:pt x="618766" y="25208"/>
                  <a:pt x="618766" y="56177"/>
                </a:cubicBezTo>
                <a:cubicBezTo>
                  <a:pt x="618766" y="87146"/>
                  <a:pt x="593639" y="112353"/>
                  <a:pt x="562769" y="112353"/>
                </a:cubicBezTo>
                <a:cubicBezTo>
                  <a:pt x="531539" y="112353"/>
                  <a:pt x="506412" y="87146"/>
                  <a:pt x="506412" y="56177"/>
                </a:cubicBezTo>
                <a:cubicBezTo>
                  <a:pt x="506412" y="25208"/>
                  <a:pt x="531539" y="0"/>
                  <a:pt x="562769" y="0"/>
                </a:cubicBezTo>
                <a:close/>
              </a:path>
            </a:pathLst>
          </a:custGeom>
          <a:solidFill>
            <a:schemeClr val="bg1">
              <a:lumMod val="90000"/>
            </a:schemeClr>
          </a:solidFill>
          <a:ln>
            <a:noFill/>
          </a:ln>
          <a:effectLst/>
        </p:spPr>
        <p:txBody>
          <a:bodyPr wrap="square" anchor="ctr">
            <a:noAutofit/>
          </a:bodyPr>
          <a:lstStyle/>
          <a:p>
            <a:endParaRPr lang="en-US" sz="525" dirty="0">
              <a:latin typeface="Lato Light" panose="020F0502020204030203" pitchFamily="34" charset="0"/>
            </a:endParaRPr>
          </a:p>
        </p:txBody>
      </p:sp>
      <p:sp>
        <p:nvSpPr>
          <p:cNvPr id="51" name="Freeform 31">
            <a:extLst>
              <a:ext uri="{FF2B5EF4-FFF2-40B4-BE49-F238E27FC236}">
                <a16:creationId xmlns:a16="http://schemas.microsoft.com/office/drawing/2014/main" id="{46406DA3-D414-5081-604D-2A9E51550DEA}"/>
              </a:ext>
            </a:extLst>
          </p:cNvPr>
          <p:cNvSpPr>
            <a:spLocks noChangeArrowheads="1"/>
          </p:cNvSpPr>
          <p:nvPr/>
        </p:nvSpPr>
        <p:spPr bwMode="auto">
          <a:xfrm>
            <a:off x="2671203" y="3280055"/>
            <a:ext cx="576731" cy="576731"/>
          </a:xfrm>
          <a:custGeom>
            <a:avLst/>
            <a:gdLst>
              <a:gd name="connsiteX0" fmla="*/ 57150 w 899753"/>
              <a:gd name="connsiteY0" fmla="*/ 225425 h 899754"/>
              <a:gd name="connsiteX1" fmla="*/ 113290 w 899753"/>
              <a:gd name="connsiteY1" fmla="*/ 225425 h 899754"/>
              <a:gd name="connsiteX2" fmla="*/ 113290 w 899753"/>
              <a:gd name="connsiteY2" fmla="*/ 562409 h 899754"/>
              <a:gd name="connsiteX3" fmla="*/ 422780 w 899753"/>
              <a:gd name="connsiteY3" fmla="*/ 562409 h 899754"/>
              <a:gd name="connsiteX4" fmla="*/ 478920 w 899753"/>
              <a:gd name="connsiteY4" fmla="*/ 562409 h 899754"/>
              <a:gd name="connsiteX5" fmla="*/ 788050 w 899753"/>
              <a:gd name="connsiteY5" fmla="*/ 562409 h 899754"/>
              <a:gd name="connsiteX6" fmla="*/ 788050 w 899753"/>
              <a:gd name="connsiteY6" fmla="*/ 225425 h 899754"/>
              <a:gd name="connsiteX7" fmla="*/ 844190 w 899753"/>
              <a:gd name="connsiteY7" fmla="*/ 225425 h 899754"/>
              <a:gd name="connsiteX8" fmla="*/ 844190 w 899753"/>
              <a:gd name="connsiteY8" fmla="*/ 618873 h 899754"/>
              <a:gd name="connsiteX9" fmla="*/ 478920 w 899753"/>
              <a:gd name="connsiteY9" fmla="*/ 618873 h 899754"/>
              <a:gd name="connsiteX10" fmla="*/ 478920 w 899753"/>
              <a:gd name="connsiteY10" fmla="*/ 803729 h 899754"/>
              <a:gd name="connsiteX11" fmla="*/ 490436 w 899753"/>
              <a:gd name="connsiteY11" fmla="*/ 815597 h 899754"/>
              <a:gd name="connsiteX12" fmla="*/ 518506 w 899753"/>
              <a:gd name="connsiteY12" fmla="*/ 843649 h 899754"/>
              <a:gd name="connsiteX13" fmla="*/ 591200 w 899753"/>
              <a:gd name="connsiteY13" fmla="*/ 843649 h 899754"/>
              <a:gd name="connsiteX14" fmla="*/ 591200 w 899753"/>
              <a:gd name="connsiteY14" fmla="*/ 899754 h 899754"/>
              <a:gd name="connsiteX15" fmla="*/ 495114 w 899753"/>
              <a:gd name="connsiteY15" fmla="*/ 899754 h 899754"/>
              <a:gd name="connsiteX16" fmla="*/ 450850 w 899753"/>
              <a:gd name="connsiteY16" fmla="*/ 855158 h 899754"/>
              <a:gd name="connsiteX17" fmla="*/ 406226 w 899753"/>
              <a:gd name="connsiteY17" fmla="*/ 899754 h 899754"/>
              <a:gd name="connsiteX18" fmla="*/ 310140 w 899753"/>
              <a:gd name="connsiteY18" fmla="*/ 899754 h 899754"/>
              <a:gd name="connsiteX19" fmla="*/ 310140 w 899753"/>
              <a:gd name="connsiteY19" fmla="*/ 843649 h 899754"/>
              <a:gd name="connsiteX20" fmla="*/ 382834 w 899753"/>
              <a:gd name="connsiteY20" fmla="*/ 843649 h 899754"/>
              <a:gd name="connsiteX21" fmla="*/ 410904 w 899753"/>
              <a:gd name="connsiteY21" fmla="*/ 815597 h 899754"/>
              <a:gd name="connsiteX22" fmla="*/ 422780 w 899753"/>
              <a:gd name="connsiteY22" fmla="*/ 803729 h 899754"/>
              <a:gd name="connsiteX23" fmla="*/ 422780 w 899753"/>
              <a:gd name="connsiteY23" fmla="*/ 618873 h 899754"/>
              <a:gd name="connsiteX24" fmla="*/ 57150 w 899753"/>
              <a:gd name="connsiteY24" fmla="*/ 618873 h 899754"/>
              <a:gd name="connsiteX25" fmla="*/ 672018 w 899753"/>
              <a:gd name="connsiteY25" fmla="*/ 214313 h 899754"/>
              <a:gd name="connsiteX26" fmla="*/ 715603 w 899753"/>
              <a:gd name="connsiteY26" fmla="*/ 249981 h 899754"/>
              <a:gd name="connsiteX27" fmla="*/ 542343 w 899753"/>
              <a:gd name="connsiteY27" fmla="*/ 457505 h 899754"/>
              <a:gd name="connsiteX28" fmla="*/ 371965 w 899753"/>
              <a:gd name="connsiteY28" fmla="*/ 372478 h 899754"/>
              <a:gd name="connsiteX29" fmla="*/ 225721 w 899753"/>
              <a:gd name="connsiteY29" fmla="*/ 518753 h 899754"/>
              <a:gd name="connsiteX30" fmla="*/ 185738 w 899753"/>
              <a:gd name="connsiteY30" fmla="*/ 478761 h 899754"/>
              <a:gd name="connsiteX31" fmla="*/ 360799 w 899753"/>
              <a:gd name="connsiteY31" fmla="*/ 303663 h 899754"/>
              <a:gd name="connsiteX32" fmla="*/ 527935 w 899753"/>
              <a:gd name="connsiteY32" fmla="*/ 387249 h 899754"/>
              <a:gd name="connsiteX33" fmla="*/ 421973 w 899753"/>
              <a:gd name="connsiteY33" fmla="*/ 0 h 899754"/>
              <a:gd name="connsiteX34" fmla="*/ 478140 w 899753"/>
              <a:gd name="connsiteY34" fmla="*/ 0 h 899754"/>
              <a:gd name="connsiteX35" fmla="*/ 478140 w 899753"/>
              <a:gd name="connsiteY35" fmla="*/ 56380 h 899754"/>
              <a:gd name="connsiteX36" fmla="*/ 899753 w 899753"/>
              <a:gd name="connsiteY36" fmla="*/ 56380 h 899754"/>
              <a:gd name="connsiteX37" fmla="*/ 899753 w 899753"/>
              <a:gd name="connsiteY37" fmla="*/ 169501 h 899754"/>
              <a:gd name="connsiteX38" fmla="*/ 0 w 899753"/>
              <a:gd name="connsiteY38" fmla="*/ 169501 h 899754"/>
              <a:gd name="connsiteX39" fmla="*/ 0 w 899753"/>
              <a:gd name="connsiteY39" fmla="*/ 56380 h 899754"/>
              <a:gd name="connsiteX40" fmla="*/ 421973 w 899753"/>
              <a:gd name="connsiteY40" fmla="*/ 56380 h 89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99753" h="899754">
                <a:moveTo>
                  <a:pt x="57150" y="225425"/>
                </a:moveTo>
                <a:lnTo>
                  <a:pt x="113290" y="225425"/>
                </a:lnTo>
                <a:lnTo>
                  <a:pt x="113290" y="562409"/>
                </a:lnTo>
                <a:lnTo>
                  <a:pt x="422780" y="562409"/>
                </a:lnTo>
                <a:lnTo>
                  <a:pt x="478920" y="562409"/>
                </a:lnTo>
                <a:lnTo>
                  <a:pt x="788050" y="562409"/>
                </a:lnTo>
                <a:lnTo>
                  <a:pt x="788050" y="225425"/>
                </a:lnTo>
                <a:lnTo>
                  <a:pt x="844190" y="225425"/>
                </a:lnTo>
                <a:lnTo>
                  <a:pt x="844190" y="618873"/>
                </a:lnTo>
                <a:lnTo>
                  <a:pt x="478920" y="618873"/>
                </a:lnTo>
                <a:lnTo>
                  <a:pt x="478920" y="803729"/>
                </a:lnTo>
                <a:lnTo>
                  <a:pt x="490436" y="815597"/>
                </a:lnTo>
                <a:lnTo>
                  <a:pt x="518506" y="843649"/>
                </a:lnTo>
                <a:lnTo>
                  <a:pt x="591200" y="843649"/>
                </a:lnTo>
                <a:lnTo>
                  <a:pt x="591200" y="899754"/>
                </a:lnTo>
                <a:lnTo>
                  <a:pt x="495114" y="899754"/>
                </a:lnTo>
                <a:lnTo>
                  <a:pt x="450850" y="855158"/>
                </a:lnTo>
                <a:lnTo>
                  <a:pt x="406226" y="899754"/>
                </a:lnTo>
                <a:lnTo>
                  <a:pt x="310140" y="899754"/>
                </a:lnTo>
                <a:lnTo>
                  <a:pt x="310140" y="843649"/>
                </a:lnTo>
                <a:lnTo>
                  <a:pt x="382834" y="843649"/>
                </a:lnTo>
                <a:lnTo>
                  <a:pt x="410904" y="815597"/>
                </a:lnTo>
                <a:lnTo>
                  <a:pt x="422780" y="803729"/>
                </a:lnTo>
                <a:lnTo>
                  <a:pt x="422780" y="618873"/>
                </a:lnTo>
                <a:lnTo>
                  <a:pt x="57150" y="618873"/>
                </a:lnTo>
                <a:close/>
                <a:moveTo>
                  <a:pt x="672018" y="214313"/>
                </a:moveTo>
                <a:lnTo>
                  <a:pt x="715603" y="249981"/>
                </a:lnTo>
                <a:lnTo>
                  <a:pt x="542343" y="457505"/>
                </a:lnTo>
                <a:lnTo>
                  <a:pt x="371965" y="372478"/>
                </a:lnTo>
                <a:lnTo>
                  <a:pt x="225721" y="518753"/>
                </a:lnTo>
                <a:lnTo>
                  <a:pt x="185738" y="478761"/>
                </a:lnTo>
                <a:lnTo>
                  <a:pt x="360799" y="303663"/>
                </a:lnTo>
                <a:lnTo>
                  <a:pt x="527935" y="387249"/>
                </a:lnTo>
                <a:close/>
                <a:moveTo>
                  <a:pt x="421973" y="0"/>
                </a:moveTo>
                <a:lnTo>
                  <a:pt x="478140" y="0"/>
                </a:lnTo>
                <a:lnTo>
                  <a:pt x="478140" y="56380"/>
                </a:lnTo>
                <a:lnTo>
                  <a:pt x="899753" y="56380"/>
                </a:lnTo>
                <a:lnTo>
                  <a:pt x="899753" y="169501"/>
                </a:lnTo>
                <a:lnTo>
                  <a:pt x="0" y="169501"/>
                </a:lnTo>
                <a:lnTo>
                  <a:pt x="0" y="56380"/>
                </a:lnTo>
                <a:lnTo>
                  <a:pt x="421973" y="56380"/>
                </a:lnTo>
                <a:close/>
              </a:path>
            </a:pathLst>
          </a:custGeom>
          <a:solidFill>
            <a:schemeClr val="bg1">
              <a:lumMod val="90000"/>
            </a:schemeClr>
          </a:solidFill>
          <a:ln>
            <a:noFill/>
          </a:ln>
          <a:effectLst/>
        </p:spPr>
        <p:txBody>
          <a:bodyPr wrap="square" anchor="ctr">
            <a:noAutofit/>
          </a:bodyPr>
          <a:lstStyle/>
          <a:p>
            <a:endParaRPr lang="en-US" sz="525" dirty="0">
              <a:solidFill>
                <a:schemeClr val="bg1">
                  <a:lumMod val="90000"/>
                </a:schemeClr>
              </a:solidFill>
              <a:latin typeface="Lato Light" panose="020F0502020204030203" pitchFamily="34" charset="0"/>
            </a:endParaRPr>
          </a:p>
        </p:txBody>
      </p:sp>
      <p:sp>
        <p:nvSpPr>
          <p:cNvPr id="53" name="Shape 7002">
            <a:extLst>
              <a:ext uri="{FF2B5EF4-FFF2-40B4-BE49-F238E27FC236}">
                <a16:creationId xmlns:a16="http://schemas.microsoft.com/office/drawing/2014/main" id="{939DBD7B-F15A-EE66-DB7E-0187F82E70E4}"/>
              </a:ext>
            </a:extLst>
          </p:cNvPr>
          <p:cNvSpPr/>
          <p:nvPr/>
        </p:nvSpPr>
        <p:spPr>
          <a:xfrm>
            <a:off x="4082483" y="1204671"/>
            <a:ext cx="351956" cy="3463288"/>
          </a:xfrm>
          <a:custGeom>
            <a:avLst/>
            <a:gdLst/>
            <a:ahLst/>
            <a:cxnLst>
              <a:cxn ang="0">
                <a:pos x="wd2" y="hd2"/>
              </a:cxn>
              <a:cxn ang="5400000">
                <a:pos x="wd2" y="hd2"/>
              </a:cxn>
              <a:cxn ang="10800000">
                <a:pos x="wd2" y="hd2"/>
              </a:cxn>
              <a:cxn ang="16200000">
                <a:pos x="wd2" y="hd2"/>
              </a:cxn>
            </a:cxnLst>
            <a:rect l="0" t="0" r="r" b="b"/>
            <a:pathLst>
              <a:path w="21600" h="21416" extrusionOk="0">
                <a:moveTo>
                  <a:pt x="20509" y="40"/>
                </a:moveTo>
                <a:cubicBezTo>
                  <a:pt x="16917" y="-112"/>
                  <a:pt x="13214" y="176"/>
                  <a:pt x="11124" y="771"/>
                </a:cubicBezTo>
                <a:cubicBezTo>
                  <a:pt x="10302" y="1005"/>
                  <a:pt x="9791" y="1275"/>
                  <a:pt x="9636" y="1558"/>
                </a:cubicBezTo>
                <a:cubicBezTo>
                  <a:pt x="8526" y="3015"/>
                  <a:pt x="8437" y="4480"/>
                  <a:pt x="9364" y="5936"/>
                </a:cubicBezTo>
                <a:cubicBezTo>
                  <a:pt x="10278" y="7373"/>
                  <a:pt x="11948" y="8880"/>
                  <a:pt x="4487" y="10124"/>
                </a:cubicBezTo>
                <a:cubicBezTo>
                  <a:pt x="3223" y="10334"/>
                  <a:pt x="1718" y="10530"/>
                  <a:pt x="0" y="10707"/>
                </a:cubicBezTo>
                <a:cubicBezTo>
                  <a:pt x="1906" y="10914"/>
                  <a:pt x="3528" y="11144"/>
                  <a:pt x="4824" y="11393"/>
                </a:cubicBezTo>
                <a:cubicBezTo>
                  <a:pt x="10275" y="12437"/>
                  <a:pt x="9593" y="13648"/>
                  <a:pt x="9059" y="14817"/>
                </a:cubicBezTo>
                <a:cubicBezTo>
                  <a:pt x="8633" y="15748"/>
                  <a:pt x="8372" y="16682"/>
                  <a:pt x="8549" y="17613"/>
                </a:cubicBezTo>
                <a:cubicBezTo>
                  <a:pt x="8705" y="18436"/>
                  <a:pt x="9200" y="19254"/>
                  <a:pt x="10029" y="20064"/>
                </a:cubicBezTo>
                <a:cubicBezTo>
                  <a:pt x="10681" y="20470"/>
                  <a:pt x="11996" y="20822"/>
                  <a:pt x="13770" y="21065"/>
                </a:cubicBezTo>
                <a:cubicBezTo>
                  <a:pt x="16048" y="21378"/>
                  <a:pt x="18889" y="21488"/>
                  <a:pt x="21600" y="21368"/>
                </a:cubicBezTo>
              </a:path>
            </a:pathLst>
          </a:custGeom>
          <a:noFill/>
          <a:ln w="38100" cap="flat">
            <a:solidFill>
              <a:schemeClr val="bg1">
                <a:lumMod val="85000"/>
              </a:schemeClr>
            </a:solidFill>
            <a:prstDash val="solid"/>
            <a:miter lim="400000"/>
          </a:ln>
          <a:effectLst/>
        </p:spPr>
        <p:txBody>
          <a:bodyPr wrap="square" lIns="26789" tIns="26789" rIns="26789" bIns="26789" numCol="1" anchor="ctr">
            <a:noAutofit/>
          </a:bodyPr>
          <a:lstStyle/>
          <a:p>
            <a:endParaRPr sz="1899" dirty="0">
              <a:latin typeface="Lato Light" panose="020F0502020204030203" pitchFamily="34" charset="0"/>
            </a:endParaRPr>
          </a:p>
        </p:txBody>
      </p:sp>
      <p:sp>
        <p:nvSpPr>
          <p:cNvPr id="54" name="TextBox 53">
            <a:extLst>
              <a:ext uri="{FF2B5EF4-FFF2-40B4-BE49-F238E27FC236}">
                <a16:creationId xmlns:a16="http://schemas.microsoft.com/office/drawing/2014/main" id="{0DC22E7E-0C72-1647-DF06-45188717CB9E}"/>
              </a:ext>
            </a:extLst>
          </p:cNvPr>
          <p:cNvSpPr txBox="1"/>
          <p:nvPr/>
        </p:nvSpPr>
        <p:spPr>
          <a:xfrm>
            <a:off x="4678913" y="1447209"/>
            <a:ext cx="3458850" cy="742063"/>
          </a:xfrm>
          <a:prstGeom prst="rect">
            <a:avLst/>
          </a:prstGeom>
          <a:noFill/>
        </p:spPr>
        <p:txBody>
          <a:bodyPr wrap="square" rtlCol="0" anchor="t">
            <a:spAutoFit/>
          </a:bodyPr>
          <a:lstStyle/>
          <a:p>
            <a:pPr algn="just">
              <a:lnSpc>
                <a:spcPts val="1313"/>
              </a:lnSpc>
            </a:pPr>
            <a:r>
              <a:rPr lang="en-US" sz="900" dirty="0">
                <a:latin typeface="+mn-lt"/>
                <a:ea typeface="Lato Light" panose="020F0502020204030203" pitchFamily="34" charset="0"/>
                <a:cs typeface="Lato Light" panose="020F0502020204030203" pitchFamily="34" charset="0"/>
              </a:rPr>
              <a:t>How can the Government of Spain use historical data (2015 – 2018) of city-specific weather datapoints, to forecast a 3-hourly demand shortfalls with good accuracy, using machine learning models? </a:t>
            </a:r>
          </a:p>
        </p:txBody>
      </p:sp>
      <p:sp>
        <p:nvSpPr>
          <p:cNvPr id="55" name="TextBox 54">
            <a:extLst>
              <a:ext uri="{FF2B5EF4-FFF2-40B4-BE49-F238E27FC236}">
                <a16:creationId xmlns:a16="http://schemas.microsoft.com/office/drawing/2014/main" id="{D8184906-455F-82F8-68AD-A3293B47CC06}"/>
              </a:ext>
            </a:extLst>
          </p:cNvPr>
          <p:cNvSpPr txBox="1"/>
          <p:nvPr/>
        </p:nvSpPr>
        <p:spPr>
          <a:xfrm>
            <a:off x="4678913" y="1204671"/>
            <a:ext cx="1468672" cy="276999"/>
          </a:xfrm>
          <a:prstGeom prst="rect">
            <a:avLst/>
          </a:prstGeom>
          <a:noFill/>
        </p:spPr>
        <p:txBody>
          <a:bodyPr wrap="none" rtlCol="0" anchor="t">
            <a:spAutoFit/>
          </a:bodyPr>
          <a:lstStyle/>
          <a:p>
            <a:r>
              <a:rPr lang="en-US" sz="1200" b="1" dirty="0">
                <a:solidFill>
                  <a:schemeClr val="accent1"/>
                </a:solidFill>
                <a:latin typeface="Poppins" pitchFamily="2" charset="77"/>
                <a:ea typeface="Lato Light" panose="020F0502020204030203" pitchFamily="34" charset="0"/>
                <a:cs typeface="Poppins" pitchFamily="2" charset="77"/>
              </a:rPr>
              <a:t>BASIC QUESTION</a:t>
            </a:r>
          </a:p>
        </p:txBody>
      </p:sp>
      <p:sp>
        <p:nvSpPr>
          <p:cNvPr id="56" name="TextBox 55">
            <a:extLst>
              <a:ext uri="{FF2B5EF4-FFF2-40B4-BE49-F238E27FC236}">
                <a16:creationId xmlns:a16="http://schemas.microsoft.com/office/drawing/2014/main" id="{0920BEA6-DECD-A4DA-C141-AE7400F7010D}"/>
              </a:ext>
            </a:extLst>
          </p:cNvPr>
          <p:cNvSpPr txBox="1"/>
          <p:nvPr/>
        </p:nvSpPr>
        <p:spPr>
          <a:xfrm>
            <a:off x="4678913" y="2406167"/>
            <a:ext cx="3458850" cy="507831"/>
          </a:xfrm>
          <a:prstGeom prst="rect">
            <a:avLst/>
          </a:prstGeom>
          <a:noFill/>
        </p:spPr>
        <p:txBody>
          <a:bodyPr wrap="square" rtlCol="0" anchor="t">
            <a:spAutoFit/>
          </a:bodyPr>
          <a:lstStyle/>
          <a:p>
            <a:pPr marL="285750" indent="-285750" algn="just">
              <a:buFont typeface="Arial" panose="020B0604020202020204" pitchFamily="34" charset="0"/>
              <a:buChar char="•"/>
            </a:pPr>
            <a:r>
              <a:rPr lang="en-US" sz="900" b="1" dirty="0">
                <a:solidFill>
                  <a:schemeClr val="bg1">
                    <a:lumMod val="90000"/>
                  </a:schemeClr>
                </a:solidFill>
                <a:latin typeface="+mn-lt"/>
              </a:rPr>
              <a:t>Non-renewable</a:t>
            </a:r>
            <a:r>
              <a:rPr lang="en-US" sz="900" dirty="0">
                <a:solidFill>
                  <a:schemeClr val="bg1">
                    <a:lumMod val="90000"/>
                  </a:schemeClr>
                </a:solidFill>
                <a:latin typeface="+mn-lt"/>
              </a:rPr>
              <a:t> energy not sustainable</a:t>
            </a:r>
          </a:p>
          <a:p>
            <a:pPr marL="285750" indent="-285750" algn="just">
              <a:buFont typeface="Arial" panose="020B0604020202020204" pitchFamily="34" charset="0"/>
              <a:buChar char="•"/>
            </a:pPr>
            <a:r>
              <a:rPr lang="en-US" sz="900" b="1" dirty="0">
                <a:solidFill>
                  <a:schemeClr val="bg1">
                    <a:lumMod val="90000"/>
                  </a:schemeClr>
                </a:solidFill>
                <a:latin typeface="+mn-lt"/>
              </a:rPr>
              <a:t>Renewable</a:t>
            </a:r>
            <a:r>
              <a:rPr lang="en-US" sz="900" dirty="0">
                <a:solidFill>
                  <a:schemeClr val="bg1">
                    <a:lumMod val="90000"/>
                  </a:schemeClr>
                </a:solidFill>
                <a:latin typeface="+mn-lt"/>
              </a:rPr>
              <a:t> energy Expansion</a:t>
            </a:r>
          </a:p>
          <a:p>
            <a:pPr marL="285750" indent="-285750" algn="just">
              <a:buFont typeface="Arial" panose="020B0604020202020204" pitchFamily="34" charset="0"/>
              <a:buChar char="•"/>
            </a:pPr>
            <a:r>
              <a:rPr lang="en-US" sz="900" dirty="0">
                <a:solidFill>
                  <a:schemeClr val="bg1">
                    <a:lumMod val="90000"/>
                  </a:schemeClr>
                </a:solidFill>
                <a:latin typeface="+mn-lt"/>
              </a:rPr>
              <a:t>Information on patterns and trends of both sources</a:t>
            </a:r>
          </a:p>
        </p:txBody>
      </p:sp>
      <p:sp>
        <p:nvSpPr>
          <p:cNvPr id="57" name="TextBox 56">
            <a:extLst>
              <a:ext uri="{FF2B5EF4-FFF2-40B4-BE49-F238E27FC236}">
                <a16:creationId xmlns:a16="http://schemas.microsoft.com/office/drawing/2014/main" id="{7469F360-73BB-1834-12B7-1E2F192A6CDB}"/>
              </a:ext>
            </a:extLst>
          </p:cNvPr>
          <p:cNvSpPr txBox="1"/>
          <p:nvPr/>
        </p:nvSpPr>
        <p:spPr>
          <a:xfrm>
            <a:off x="4678913" y="2163629"/>
            <a:ext cx="914033" cy="276999"/>
          </a:xfrm>
          <a:prstGeom prst="rect">
            <a:avLst/>
          </a:prstGeom>
          <a:noFill/>
        </p:spPr>
        <p:txBody>
          <a:bodyPr wrap="none" rtlCol="0" anchor="t">
            <a:spAutoFit/>
          </a:bodyPr>
          <a:lstStyle/>
          <a:p>
            <a:r>
              <a:rPr lang="en-US" sz="1200" b="1" dirty="0">
                <a:solidFill>
                  <a:schemeClr val="bg1">
                    <a:lumMod val="90000"/>
                  </a:schemeClr>
                </a:solidFill>
                <a:latin typeface="Poppins" pitchFamily="2" charset="77"/>
                <a:ea typeface="Lato Light" panose="020F0502020204030203" pitchFamily="34" charset="0"/>
                <a:cs typeface="Poppins" pitchFamily="2" charset="77"/>
              </a:rPr>
              <a:t>CONTEXT</a:t>
            </a:r>
          </a:p>
        </p:txBody>
      </p:sp>
      <p:sp>
        <p:nvSpPr>
          <p:cNvPr id="58" name="TextBox 57">
            <a:extLst>
              <a:ext uri="{FF2B5EF4-FFF2-40B4-BE49-F238E27FC236}">
                <a16:creationId xmlns:a16="http://schemas.microsoft.com/office/drawing/2014/main" id="{45DE3A1A-51A6-D306-32BA-15460595E5B3}"/>
              </a:ext>
            </a:extLst>
          </p:cNvPr>
          <p:cNvSpPr txBox="1"/>
          <p:nvPr/>
        </p:nvSpPr>
        <p:spPr>
          <a:xfrm>
            <a:off x="4678913" y="3169672"/>
            <a:ext cx="3458850" cy="230832"/>
          </a:xfrm>
          <a:prstGeom prst="rect">
            <a:avLst/>
          </a:prstGeom>
          <a:noFill/>
        </p:spPr>
        <p:txBody>
          <a:bodyPr wrap="square" rtlCol="0" anchor="t">
            <a:spAutoFit/>
          </a:bodyPr>
          <a:lstStyle/>
          <a:p>
            <a:pPr marL="171450" indent="-171450">
              <a:buFont typeface="Arial" panose="020B0604020202020204" pitchFamily="34" charset="0"/>
              <a:buChar char="•"/>
            </a:pPr>
            <a:r>
              <a:rPr lang="en-US" sz="900" dirty="0">
                <a:solidFill>
                  <a:schemeClr val="bg1">
                    <a:lumMod val="90000"/>
                  </a:schemeClr>
                </a:solidFill>
              </a:rPr>
              <a:t>Inadequate data for accurate prediction. </a:t>
            </a:r>
          </a:p>
        </p:txBody>
      </p:sp>
      <p:sp>
        <p:nvSpPr>
          <p:cNvPr id="59" name="TextBox 58">
            <a:extLst>
              <a:ext uri="{FF2B5EF4-FFF2-40B4-BE49-F238E27FC236}">
                <a16:creationId xmlns:a16="http://schemas.microsoft.com/office/drawing/2014/main" id="{0065D81E-5E57-8D61-FA60-991C1AED3C5F}"/>
              </a:ext>
            </a:extLst>
          </p:cNvPr>
          <p:cNvSpPr txBox="1"/>
          <p:nvPr/>
        </p:nvSpPr>
        <p:spPr>
          <a:xfrm>
            <a:off x="4678913" y="2927134"/>
            <a:ext cx="1189749" cy="276999"/>
          </a:xfrm>
          <a:prstGeom prst="rect">
            <a:avLst/>
          </a:prstGeom>
          <a:noFill/>
        </p:spPr>
        <p:txBody>
          <a:bodyPr wrap="none" rtlCol="0" anchor="t">
            <a:spAutoFit/>
          </a:bodyPr>
          <a:lstStyle/>
          <a:p>
            <a:r>
              <a:rPr lang="en-US" sz="1200" b="1" dirty="0">
                <a:solidFill>
                  <a:schemeClr val="bg1">
                    <a:lumMod val="90000"/>
                  </a:schemeClr>
                </a:solidFill>
                <a:latin typeface="Poppins" pitchFamily="2" charset="77"/>
                <a:ea typeface="Lato Light" panose="020F0502020204030203" pitchFamily="34" charset="0"/>
                <a:cs typeface="Poppins" pitchFamily="2" charset="77"/>
              </a:rPr>
              <a:t>CONSTRAINT</a:t>
            </a:r>
          </a:p>
        </p:txBody>
      </p:sp>
      <p:sp>
        <p:nvSpPr>
          <p:cNvPr id="60" name="TextBox 59">
            <a:extLst>
              <a:ext uri="{FF2B5EF4-FFF2-40B4-BE49-F238E27FC236}">
                <a16:creationId xmlns:a16="http://schemas.microsoft.com/office/drawing/2014/main" id="{3A25ED0E-9B6B-DC90-B3E7-861BF3C7249F}"/>
              </a:ext>
            </a:extLst>
          </p:cNvPr>
          <p:cNvSpPr txBox="1"/>
          <p:nvPr/>
        </p:nvSpPr>
        <p:spPr>
          <a:xfrm>
            <a:off x="4678913" y="3684487"/>
            <a:ext cx="3458850" cy="369332"/>
          </a:xfrm>
          <a:prstGeom prst="rect">
            <a:avLst/>
          </a:prstGeom>
          <a:noFill/>
        </p:spPr>
        <p:txBody>
          <a:bodyPr wrap="square" rtlCol="0" anchor="t">
            <a:spAutoFit/>
          </a:bodyPr>
          <a:lstStyle/>
          <a:p>
            <a:pPr marL="171450" indent="-171450">
              <a:buFont typeface="Arial" panose="020B0604020202020204" pitchFamily="34" charset="0"/>
              <a:buChar char="•"/>
            </a:pPr>
            <a:r>
              <a:rPr lang="en-US" sz="900" dirty="0">
                <a:solidFill>
                  <a:schemeClr val="bg1">
                    <a:lumMod val="90000"/>
                  </a:schemeClr>
                </a:solidFill>
              </a:rPr>
              <a:t>Accurate load shortfall predication</a:t>
            </a:r>
          </a:p>
          <a:p>
            <a:pPr marL="171450" indent="-171450">
              <a:buFont typeface="Arial" panose="020B0604020202020204" pitchFamily="34" charset="0"/>
              <a:buChar char="•"/>
            </a:pPr>
            <a:r>
              <a:rPr lang="en-US" sz="900" dirty="0">
                <a:solidFill>
                  <a:schemeClr val="bg1">
                    <a:lumMod val="90000"/>
                  </a:schemeClr>
                </a:solidFill>
              </a:rPr>
              <a:t>Remote access of model</a:t>
            </a:r>
          </a:p>
        </p:txBody>
      </p:sp>
      <p:sp>
        <p:nvSpPr>
          <p:cNvPr id="61" name="TextBox 60">
            <a:extLst>
              <a:ext uri="{FF2B5EF4-FFF2-40B4-BE49-F238E27FC236}">
                <a16:creationId xmlns:a16="http://schemas.microsoft.com/office/drawing/2014/main" id="{BB3858F4-C094-1340-91BF-44B609D5F85D}"/>
              </a:ext>
            </a:extLst>
          </p:cNvPr>
          <p:cNvSpPr txBox="1"/>
          <p:nvPr/>
        </p:nvSpPr>
        <p:spPr>
          <a:xfrm>
            <a:off x="4678913" y="3441949"/>
            <a:ext cx="1962397" cy="276999"/>
          </a:xfrm>
          <a:prstGeom prst="rect">
            <a:avLst/>
          </a:prstGeom>
          <a:noFill/>
        </p:spPr>
        <p:txBody>
          <a:bodyPr wrap="none" rtlCol="0" anchor="t">
            <a:spAutoFit/>
          </a:bodyPr>
          <a:lstStyle/>
          <a:p>
            <a:r>
              <a:rPr lang="en-US" sz="1200" b="1" dirty="0">
                <a:solidFill>
                  <a:schemeClr val="bg1">
                    <a:lumMod val="90000"/>
                  </a:schemeClr>
                </a:solidFill>
                <a:latin typeface="Poppins" pitchFamily="2" charset="77"/>
                <a:ea typeface="Lato Light" panose="020F0502020204030203" pitchFamily="34" charset="0"/>
                <a:cs typeface="Poppins" pitchFamily="2" charset="77"/>
              </a:rPr>
              <a:t>CRITERIA FOR SUCCESS</a:t>
            </a:r>
          </a:p>
        </p:txBody>
      </p:sp>
      <p:pic>
        <p:nvPicPr>
          <p:cNvPr id="63" name="Graphic 62" descr="Questions outline">
            <a:extLst>
              <a:ext uri="{FF2B5EF4-FFF2-40B4-BE49-F238E27FC236}">
                <a16:creationId xmlns:a16="http://schemas.microsoft.com/office/drawing/2014/main" id="{B9118836-3D07-E0B5-9663-7A077E3A49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32860" y="1771560"/>
            <a:ext cx="914400" cy="914400"/>
          </a:xfrm>
          <a:prstGeom prst="rect">
            <a:avLst/>
          </a:prstGeom>
        </p:spPr>
      </p:pic>
      <p:sp>
        <p:nvSpPr>
          <p:cNvPr id="64" name="TextBox 63">
            <a:extLst>
              <a:ext uri="{FF2B5EF4-FFF2-40B4-BE49-F238E27FC236}">
                <a16:creationId xmlns:a16="http://schemas.microsoft.com/office/drawing/2014/main" id="{94C72DFE-A946-12E2-4A35-511E857CAF68}"/>
              </a:ext>
            </a:extLst>
          </p:cNvPr>
          <p:cNvSpPr txBox="1"/>
          <p:nvPr/>
        </p:nvSpPr>
        <p:spPr>
          <a:xfrm>
            <a:off x="4669324" y="4337802"/>
            <a:ext cx="3458850" cy="507831"/>
          </a:xfrm>
          <a:prstGeom prst="rect">
            <a:avLst/>
          </a:prstGeom>
          <a:noFill/>
        </p:spPr>
        <p:txBody>
          <a:bodyPr wrap="square" rtlCol="0" anchor="t">
            <a:spAutoFit/>
          </a:bodyPr>
          <a:lstStyle/>
          <a:p>
            <a:pPr marL="171450" indent="-171450">
              <a:buFont typeface="Arial" panose="020B0604020202020204" pitchFamily="34" charset="0"/>
              <a:buChar char="•"/>
            </a:pPr>
            <a:r>
              <a:rPr lang="en-US" sz="900" dirty="0">
                <a:solidFill>
                  <a:schemeClr val="bg1">
                    <a:lumMod val="90000"/>
                  </a:schemeClr>
                </a:solidFill>
              </a:rPr>
              <a:t>Prediction model (codes)</a:t>
            </a:r>
          </a:p>
          <a:p>
            <a:pPr marL="171450" indent="-171450">
              <a:buFont typeface="Arial" panose="020B0604020202020204" pitchFamily="34" charset="0"/>
              <a:buChar char="•"/>
            </a:pPr>
            <a:r>
              <a:rPr lang="en-US" sz="900" dirty="0">
                <a:solidFill>
                  <a:schemeClr val="bg1">
                    <a:lumMod val="90000"/>
                  </a:schemeClr>
                </a:solidFill>
              </a:rPr>
              <a:t>Deployment</a:t>
            </a:r>
          </a:p>
          <a:p>
            <a:pPr marL="171450" indent="-171450">
              <a:buFont typeface="Arial" panose="020B0604020202020204" pitchFamily="34" charset="0"/>
              <a:buChar char="•"/>
            </a:pPr>
            <a:r>
              <a:rPr lang="en-US" sz="900" dirty="0">
                <a:solidFill>
                  <a:schemeClr val="bg1">
                    <a:lumMod val="90000"/>
                  </a:schemeClr>
                </a:solidFill>
              </a:rPr>
              <a:t>Documentation</a:t>
            </a:r>
          </a:p>
        </p:txBody>
      </p:sp>
      <p:sp>
        <p:nvSpPr>
          <p:cNvPr id="65" name="TextBox 64">
            <a:extLst>
              <a:ext uri="{FF2B5EF4-FFF2-40B4-BE49-F238E27FC236}">
                <a16:creationId xmlns:a16="http://schemas.microsoft.com/office/drawing/2014/main" id="{AB058F79-FB5D-D3AD-72FB-CA6FEC3B027D}"/>
              </a:ext>
            </a:extLst>
          </p:cNvPr>
          <p:cNvSpPr txBox="1"/>
          <p:nvPr/>
        </p:nvSpPr>
        <p:spPr>
          <a:xfrm>
            <a:off x="4669324" y="4095264"/>
            <a:ext cx="1497526" cy="276999"/>
          </a:xfrm>
          <a:prstGeom prst="rect">
            <a:avLst/>
          </a:prstGeom>
          <a:noFill/>
        </p:spPr>
        <p:txBody>
          <a:bodyPr wrap="none" rtlCol="0" anchor="t">
            <a:spAutoFit/>
          </a:bodyPr>
          <a:lstStyle/>
          <a:p>
            <a:r>
              <a:rPr lang="en-US" sz="1200" b="1" dirty="0">
                <a:solidFill>
                  <a:schemeClr val="bg1">
                    <a:lumMod val="90000"/>
                  </a:schemeClr>
                </a:solidFill>
                <a:latin typeface="Poppins" pitchFamily="2" charset="77"/>
                <a:ea typeface="Lato Light" panose="020F0502020204030203" pitchFamily="34" charset="0"/>
                <a:cs typeface="Poppins" pitchFamily="2" charset="77"/>
              </a:rPr>
              <a:t>SOLUTION SCOPE</a:t>
            </a:r>
          </a:p>
        </p:txBody>
      </p:sp>
      <p:sp>
        <p:nvSpPr>
          <p:cNvPr id="66" name="Shape 6983">
            <a:extLst>
              <a:ext uri="{FF2B5EF4-FFF2-40B4-BE49-F238E27FC236}">
                <a16:creationId xmlns:a16="http://schemas.microsoft.com/office/drawing/2014/main" id="{E5CEFCCC-0CFD-F51C-7BD7-20B4CBBC475A}"/>
              </a:ext>
            </a:extLst>
          </p:cNvPr>
          <p:cNvSpPr/>
          <p:nvPr/>
        </p:nvSpPr>
        <p:spPr>
          <a:xfrm>
            <a:off x="1895747" y="2543827"/>
            <a:ext cx="784975" cy="784975"/>
          </a:xfrm>
          <a:prstGeom prst="rect">
            <a:avLst/>
          </a:prstGeom>
          <a:solidFill>
            <a:schemeClr val="bg1">
              <a:lumMod val="75000"/>
            </a:schemeClr>
          </a:solidFill>
          <a:ln w="12700" cap="flat">
            <a:noFill/>
            <a:miter lim="400000"/>
          </a:ln>
          <a:effectLst/>
        </p:spPr>
        <p:txBody>
          <a:bodyPr wrap="square" lIns="0" tIns="0" rIns="0" bIns="0" numCol="1" anchor="ctr">
            <a:noAutofit/>
          </a:bodyPr>
          <a:lstStyle/>
          <a:p>
            <a:pPr>
              <a:defRPr>
                <a:solidFill>
                  <a:srgbClr val="4C4C4C"/>
                </a:solidFill>
              </a:defRPr>
            </a:pPr>
            <a:endParaRPr sz="1899" dirty="0">
              <a:solidFill>
                <a:schemeClr val="bg1">
                  <a:lumMod val="90000"/>
                </a:schemeClr>
              </a:solidFill>
              <a:latin typeface="Lato Light" panose="020F0502020204030203" pitchFamily="34" charset="0"/>
            </a:endParaRPr>
          </a:p>
        </p:txBody>
      </p:sp>
      <p:pic>
        <p:nvPicPr>
          <p:cNvPr id="69" name="Graphic 68" descr="Head with gears outline">
            <a:extLst>
              <a:ext uri="{FF2B5EF4-FFF2-40B4-BE49-F238E27FC236}">
                <a16:creationId xmlns:a16="http://schemas.microsoft.com/office/drawing/2014/main" id="{6F45327E-1384-072D-DF74-4C1FF612AD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65520" y="2608284"/>
            <a:ext cx="671771" cy="671771"/>
          </a:xfrm>
          <a:prstGeom prst="rect">
            <a:avLst/>
          </a:prstGeom>
        </p:spPr>
      </p:pic>
    </p:spTree>
    <p:extLst>
      <p:ext uri="{BB962C8B-B14F-4D97-AF65-F5344CB8AC3E}">
        <p14:creationId xmlns:p14="http://schemas.microsoft.com/office/powerpoint/2010/main" val="117419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84C27D-89F2-C968-6C45-C3D0E194FDEC}"/>
              </a:ext>
            </a:extLst>
          </p:cNvPr>
          <p:cNvSpPr txBox="1"/>
          <p:nvPr/>
        </p:nvSpPr>
        <p:spPr>
          <a:xfrm>
            <a:off x="103517" y="103517"/>
            <a:ext cx="8402128" cy="400110"/>
          </a:xfrm>
          <a:prstGeom prst="rect">
            <a:avLst/>
          </a:prstGeom>
          <a:noFill/>
        </p:spPr>
        <p:txBody>
          <a:bodyPr wrap="square" rtlCol="0">
            <a:spAutoFit/>
          </a:bodyPr>
          <a:lstStyle/>
          <a:p>
            <a:r>
              <a:rPr lang="en-US" sz="2000" b="1" dirty="0"/>
              <a:t>Understanding The Problem</a:t>
            </a:r>
            <a:endParaRPr lang="en-001" sz="2000" b="1" dirty="0"/>
          </a:p>
        </p:txBody>
      </p:sp>
      <p:sp>
        <p:nvSpPr>
          <p:cNvPr id="45" name="Shape 6977">
            <a:extLst>
              <a:ext uri="{FF2B5EF4-FFF2-40B4-BE49-F238E27FC236}">
                <a16:creationId xmlns:a16="http://schemas.microsoft.com/office/drawing/2014/main" id="{B4343DF7-1AE0-382B-7CA8-627857CD4329}"/>
              </a:ext>
            </a:extLst>
          </p:cNvPr>
          <p:cNvSpPr/>
          <p:nvPr/>
        </p:nvSpPr>
        <p:spPr>
          <a:xfrm>
            <a:off x="1015826" y="1624480"/>
            <a:ext cx="1264209" cy="1264210"/>
          </a:xfrm>
          <a:prstGeom prst="rect">
            <a:avLst/>
          </a:prstGeom>
          <a:solidFill>
            <a:schemeClr val="bg1">
              <a:lumMod val="75000"/>
            </a:schemeClr>
          </a:solidFill>
          <a:ln w="12700" cap="flat">
            <a:noFill/>
            <a:miter lim="400000"/>
          </a:ln>
          <a:effectLst/>
        </p:spPr>
        <p:txBody>
          <a:bodyPr wrap="square" lIns="0" tIns="0" rIns="0" bIns="0" numCol="1" anchor="ctr">
            <a:noAutofit/>
          </a:bodyPr>
          <a:lstStyle/>
          <a:p>
            <a:pPr>
              <a:defRPr>
                <a:solidFill>
                  <a:srgbClr val="4C4C4C"/>
                </a:solidFill>
              </a:defRPr>
            </a:pPr>
            <a:endParaRPr sz="1899" dirty="0">
              <a:latin typeface="Lato Light" panose="020F0502020204030203" pitchFamily="34" charset="0"/>
            </a:endParaRPr>
          </a:p>
        </p:txBody>
      </p:sp>
      <p:sp>
        <p:nvSpPr>
          <p:cNvPr id="46" name="Shape 6980">
            <a:extLst>
              <a:ext uri="{FF2B5EF4-FFF2-40B4-BE49-F238E27FC236}">
                <a16:creationId xmlns:a16="http://schemas.microsoft.com/office/drawing/2014/main" id="{C5E2AD68-5B21-0BF1-074E-C6D5406E9837}"/>
              </a:ext>
            </a:extLst>
          </p:cNvPr>
          <p:cNvSpPr/>
          <p:nvPr/>
        </p:nvSpPr>
        <p:spPr>
          <a:xfrm>
            <a:off x="2327659" y="1624480"/>
            <a:ext cx="1264209" cy="1264210"/>
          </a:xfrm>
          <a:prstGeom prst="rect">
            <a:avLst/>
          </a:prstGeom>
          <a:solidFill>
            <a:schemeClr val="accent2"/>
          </a:solidFill>
          <a:ln w="12700" cap="flat">
            <a:noFill/>
            <a:miter lim="400000"/>
          </a:ln>
          <a:effectLst/>
        </p:spPr>
        <p:txBody>
          <a:bodyPr wrap="square" lIns="0" tIns="0" rIns="0" bIns="0" numCol="1" anchor="ctr">
            <a:noAutofit/>
          </a:bodyPr>
          <a:lstStyle/>
          <a:p>
            <a:pPr>
              <a:defRPr>
                <a:solidFill>
                  <a:srgbClr val="4C4C4C"/>
                </a:solidFill>
              </a:defRPr>
            </a:pPr>
            <a:endParaRPr sz="1899" dirty="0">
              <a:solidFill>
                <a:schemeClr val="bg1">
                  <a:lumMod val="90000"/>
                </a:schemeClr>
              </a:solidFill>
              <a:latin typeface="Lato Light" panose="020F0502020204030203" pitchFamily="34" charset="0"/>
            </a:endParaRPr>
          </a:p>
        </p:txBody>
      </p:sp>
      <p:sp>
        <p:nvSpPr>
          <p:cNvPr id="47" name="Shape 6983">
            <a:extLst>
              <a:ext uri="{FF2B5EF4-FFF2-40B4-BE49-F238E27FC236}">
                <a16:creationId xmlns:a16="http://schemas.microsoft.com/office/drawing/2014/main" id="{31B0C32A-5721-DD59-1858-C721C2600404}"/>
              </a:ext>
            </a:extLst>
          </p:cNvPr>
          <p:cNvSpPr/>
          <p:nvPr/>
        </p:nvSpPr>
        <p:spPr>
          <a:xfrm>
            <a:off x="1015826" y="2936315"/>
            <a:ext cx="1264209" cy="1264210"/>
          </a:xfrm>
          <a:prstGeom prst="rect">
            <a:avLst/>
          </a:prstGeom>
          <a:solidFill>
            <a:schemeClr val="bg1">
              <a:lumMod val="75000"/>
            </a:schemeClr>
          </a:solidFill>
          <a:ln w="12700" cap="flat">
            <a:noFill/>
            <a:miter lim="400000"/>
          </a:ln>
          <a:effectLst/>
        </p:spPr>
        <p:txBody>
          <a:bodyPr wrap="square" lIns="0" tIns="0" rIns="0" bIns="0" numCol="1" anchor="ctr">
            <a:noAutofit/>
          </a:bodyPr>
          <a:lstStyle/>
          <a:p>
            <a:pPr>
              <a:defRPr>
                <a:solidFill>
                  <a:srgbClr val="4C4C4C"/>
                </a:solidFill>
              </a:defRPr>
            </a:pPr>
            <a:endParaRPr sz="1899" dirty="0">
              <a:solidFill>
                <a:schemeClr val="bg1">
                  <a:lumMod val="90000"/>
                </a:schemeClr>
              </a:solidFill>
              <a:latin typeface="Lato Light" panose="020F0502020204030203" pitchFamily="34" charset="0"/>
            </a:endParaRPr>
          </a:p>
        </p:txBody>
      </p:sp>
      <p:sp>
        <p:nvSpPr>
          <p:cNvPr id="48" name="Shape 6986">
            <a:extLst>
              <a:ext uri="{FF2B5EF4-FFF2-40B4-BE49-F238E27FC236}">
                <a16:creationId xmlns:a16="http://schemas.microsoft.com/office/drawing/2014/main" id="{26FCFE1C-3915-9350-40F6-437E3D08B487}"/>
              </a:ext>
            </a:extLst>
          </p:cNvPr>
          <p:cNvSpPr/>
          <p:nvPr/>
        </p:nvSpPr>
        <p:spPr>
          <a:xfrm>
            <a:off x="2327659" y="2936315"/>
            <a:ext cx="1264209" cy="1264210"/>
          </a:xfrm>
          <a:prstGeom prst="rect">
            <a:avLst/>
          </a:prstGeom>
          <a:solidFill>
            <a:schemeClr val="bg1">
              <a:lumMod val="75000"/>
            </a:schemeClr>
          </a:solidFill>
          <a:ln w="12700" cap="flat">
            <a:noFill/>
            <a:miter lim="400000"/>
          </a:ln>
          <a:effectLst/>
        </p:spPr>
        <p:txBody>
          <a:bodyPr wrap="square" lIns="0" tIns="0" rIns="0" bIns="0" numCol="1" anchor="ctr">
            <a:noAutofit/>
          </a:bodyPr>
          <a:lstStyle/>
          <a:p>
            <a:pPr>
              <a:defRPr>
                <a:solidFill>
                  <a:srgbClr val="4C4C4C"/>
                </a:solidFill>
              </a:defRPr>
            </a:pPr>
            <a:endParaRPr sz="1899" dirty="0">
              <a:solidFill>
                <a:schemeClr val="bg1">
                  <a:lumMod val="90000"/>
                </a:schemeClr>
              </a:solidFill>
              <a:latin typeface="Lato Light" panose="020F0502020204030203" pitchFamily="34" charset="0"/>
            </a:endParaRPr>
          </a:p>
        </p:txBody>
      </p:sp>
      <p:sp>
        <p:nvSpPr>
          <p:cNvPr id="49" name="Freeform 29">
            <a:extLst>
              <a:ext uri="{FF2B5EF4-FFF2-40B4-BE49-F238E27FC236}">
                <a16:creationId xmlns:a16="http://schemas.microsoft.com/office/drawing/2014/main" id="{26A362AA-B3BB-919F-37C2-707C325D057B}"/>
              </a:ext>
            </a:extLst>
          </p:cNvPr>
          <p:cNvSpPr>
            <a:spLocks noChangeArrowheads="1"/>
          </p:cNvSpPr>
          <p:nvPr/>
        </p:nvSpPr>
        <p:spPr bwMode="auto">
          <a:xfrm>
            <a:off x="1467935" y="3280055"/>
            <a:ext cx="359989" cy="576729"/>
          </a:xfrm>
          <a:custGeom>
            <a:avLst/>
            <a:gdLst>
              <a:gd name="connsiteX0" fmla="*/ 252413 w 561616"/>
              <a:gd name="connsiteY0" fmla="*/ 533400 h 899752"/>
              <a:gd name="connsiteX1" fmla="*/ 309199 w 561616"/>
              <a:gd name="connsiteY1" fmla="*/ 533400 h 899752"/>
              <a:gd name="connsiteX2" fmla="*/ 309199 w 561616"/>
              <a:gd name="connsiteY2" fmla="*/ 590188 h 899752"/>
              <a:gd name="connsiteX3" fmla="*/ 252413 w 561616"/>
              <a:gd name="connsiteY3" fmla="*/ 590188 h 899752"/>
              <a:gd name="connsiteX4" fmla="*/ 252763 w 561616"/>
              <a:gd name="connsiteY4" fmla="*/ 478263 h 899752"/>
              <a:gd name="connsiteX5" fmla="*/ 252763 w 561616"/>
              <a:gd name="connsiteY5" fmla="*/ 490131 h 899752"/>
              <a:gd name="connsiteX6" fmla="*/ 153527 w 561616"/>
              <a:gd name="connsiteY6" fmla="*/ 589389 h 899752"/>
              <a:gd name="connsiteX7" fmla="*/ 112179 w 561616"/>
              <a:gd name="connsiteY7" fmla="*/ 688648 h 899752"/>
              <a:gd name="connsiteX8" fmla="*/ 112179 w 561616"/>
              <a:gd name="connsiteY8" fmla="*/ 703033 h 899752"/>
              <a:gd name="connsiteX9" fmla="*/ 252763 w 561616"/>
              <a:gd name="connsiteY9" fmla="*/ 646931 h 899752"/>
              <a:gd name="connsiteX10" fmla="*/ 308853 w 561616"/>
              <a:gd name="connsiteY10" fmla="*/ 646931 h 899752"/>
              <a:gd name="connsiteX11" fmla="*/ 449436 w 561616"/>
              <a:gd name="connsiteY11" fmla="*/ 703033 h 899752"/>
              <a:gd name="connsiteX12" fmla="*/ 449436 w 561616"/>
              <a:gd name="connsiteY12" fmla="*/ 688648 h 899752"/>
              <a:gd name="connsiteX13" fmla="*/ 408088 w 561616"/>
              <a:gd name="connsiteY13" fmla="*/ 589389 h 899752"/>
              <a:gd name="connsiteX14" fmla="*/ 308853 w 561616"/>
              <a:gd name="connsiteY14" fmla="*/ 490131 h 899752"/>
              <a:gd name="connsiteX15" fmla="*/ 308853 w 561616"/>
              <a:gd name="connsiteY15" fmla="*/ 478263 h 899752"/>
              <a:gd name="connsiteX16" fmla="*/ 56089 w 561616"/>
              <a:gd name="connsiteY16" fmla="*/ 141287 h 899752"/>
              <a:gd name="connsiteX17" fmla="*/ 112179 w 561616"/>
              <a:gd name="connsiteY17" fmla="*/ 141287 h 899752"/>
              <a:gd name="connsiteX18" fmla="*/ 112179 w 561616"/>
              <a:gd name="connsiteY18" fmla="*/ 212135 h 899752"/>
              <a:gd name="connsiteX19" fmla="*/ 152089 w 561616"/>
              <a:gd name="connsiteY19" fmla="*/ 309955 h 899752"/>
              <a:gd name="connsiteX20" fmla="*/ 409526 w 561616"/>
              <a:gd name="connsiteY20" fmla="*/ 309955 h 899752"/>
              <a:gd name="connsiteX21" fmla="*/ 449436 w 561616"/>
              <a:gd name="connsiteY21" fmla="*/ 212135 h 899752"/>
              <a:gd name="connsiteX22" fmla="*/ 449436 w 561616"/>
              <a:gd name="connsiteY22" fmla="*/ 141287 h 899752"/>
              <a:gd name="connsiteX23" fmla="*/ 505526 w 561616"/>
              <a:gd name="connsiteY23" fmla="*/ 141287 h 899752"/>
              <a:gd name="connsiteX24" fmla="*/ 505526 w 561616"/>
              <a:gd name="connsiteY24" fmla="*/ 212135 h 899752"/>
              <a:gd name="connsiteX25" fmla="*/ 447998 w 561616"/>
              <a:gd name="connsiteY25" fmla="*/ 350953 h 899752"/>
              <a:gd name="connsiteX26" fmla="*/ 364942 w 561616"/>
              <a:gd name="connsiteY26" fmla="*/ 434028 h 899752"/>
              <a:gd name="connsiteX27" fmla="*/ 364942 w 561616"/>
              <a:gd name="connsiteY27" fmla="*/ 466755 h 899752"/>
              <a:gd name="connsiteX28" fmla="*/ 447998 w 561616"/>
              <a:gd name="connsiteY28" fmla="*/ 549830 h 899752"/>
              <a:gd name="connsiteX29" fmla="*/ 505526 w 561616"/>
              <a:gd name="connsiteY29" fmla="*/ 688648 h 899752"/>
              <a:gd name="connsiteX30" fmla="*/ 505526 w 561616"/>
              <a:gd name="connsiteY30" fmla="*/ 787547 h 899752"/>
              <a:gd name="connsiteX31" fmla="*/ 561616 w 561616"/>
              <a:gd name="connsiteY31" fmla="*/ 787547 h 899752"/>
              <a:gd name="connsiteX32" fmla="*/ 561616 w 561616"/>
              <a:gd name="connsiteY32" fmla="*/ 899752 h 899752"/>
              <a:gd name="connsiteX33" fmla="*/ 0 w 561616"/>
              <a:gd name="connsiteY33" fmla="*/ 899752 h 899752"/>
              <a:gd name="connsiteX34" fmla="*/ 0 w 561616"/>
              <a:gd name="connsiteY34" fmla="*/ 787547 h 899752"/>
              <a:gd name="connsiteX35" fmla="*/ 56089 w 561616"/>
              <a:gd name="connsiteY35" fmla="*/ 787547 h 899752"/>
              <a:gd name="connsiteX36" fmla="*/ 56089 w 561616"/>
              <a:gd name="connsiteY36" fmla="*/ 688648 h 899752"/>
              <a:gd name="connsiteX37" fmla="*/ 113977 w 561616"/>
              <a:gd name="connsiteY37" fmla="*/ 549830 h 899752"/>
              <a:gd name="connsiteX38" fmla="*/ 196673 w 561616"/>
              <a:gd name="connsiteY38" fmla="*/ 466755 h 899752"/>
              <a:gd name="connsiteX39" fmla="*/ 196673 w 561616"/>
              <a:gd name="connsiteY39" fmla="*/ 434028 h 899752"/>
              <a:gd name="connsiteX40" fmla="*/ 113977 w 561616"/>
              <a:gd name="connsiteY40" fmla="*/ 350953 h 899752"/>
              <a:gd name="connsiteX41" fmla="*/ 56089 w 561616"/>
              <a:gd name="connsiteY41" fmla="*/ 212135 h 899752"/>
              <a:gd name="connsiteX42" fmla="*/ 0 w 561616"/>
              <a:gd name="connsiteY42" fmla="*/ 0 h 899752"/>
              <a:gd name="connsiteX43" fmla="*/ 561616 w 561616"/>
              <a:gd name="connsiteY43" fmla="*/ 0 h 899752"/>
              <a:gd name="connsiteX44" fmla="*/ 561616 w 561616"/>
              <a:gd name="connsiteY44" fmla="*/ 112352 h 899752"/>
              <a:gd name="connsiteX45" fmla="*/ 0 w 561616"/>
              <a:gd name="connsiteY45" fmla="*/ 112352 h 899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61616" h="899752">
                <a:moveTo>
                  <a:pt x="252413" y="533400"/>
                </a:moveTo>
                <a:lnTo>
                  <a:pt x="309199" y="533400"/>
                </a:lnTo>
                <a:lnTo>
                  <a:pt x="309199" y="590188"/>
                </a:lnTo>
                <a:lnTo>
                  <a:pt x="252413" y="590188"/>
                </a:lnTo>
                <a:close/>
                <a:moveTo>
                  <a:pt x="252763" y="478263"/>
                </a:moveTo>
                <a:lnTo>
                  <a:pt x="252763" y="490131"/>
                </a:lnTo>
                <a:lnTo>
                  <a:pt x="153527" y="589389"/>
                </a:lnTo>
                <a:cubicBezTo>
                  <a:pt x="126921" y="616002"/>
                  <a:pt x="112179" y="651246"/>
                  <a:pt x="112179" y="688648"/>
                </a:cubicBezTo>
                <a:lnTo>
                  <a:pt x="112179" y="703033"/>
                </a:lnTo>
                <a:lnTo>
                  <a:pt x="252763" y="646931"/>
                </a:lnTo>
                <a:lnTo>
                  <a:pt x="308853" y="646931"/>
                </a:lnTo>
                <a:lnTo>
                  <a:pt x="449436" y="703033"/>
                </a:lnTo>
                <a:lnTo>
                  <a:pt x="449436" y="688648"/>
                </a:lnTo>
                <a:cubicBezTo>
                  <a:pt x="449436" y="651246"/>
                  <a:pt x="434695" y="616002"/>
                  <a:pt x="408088" y="589389"/>
                </a:cubicBezTo>
                <a:lnTo>
                  <a:pt x="308853" y="490131"/>
                </a:lnTo>
                <a:lnTo>
                  <a:pt x="308853" y="478263"/>
                </a:lnTo>
                <a:close/>
                <a:moveTo>
                  <a:pt x="56089" y="141287"/>
                </a:moveTo>
                <a:lnTo>
                  <a:pt x="112179" y="141287"/>
                </a:lnTo>
                <a:lnTo>
                  <a:pt x="112179" y="212135"/>
                </a:lnTo>
                <a:cubicBezTo>
                  <a:pt x="112179" y="248817"/>
                  <a:pt x="126561" y="283701"/>
                  <a:pt x="152089" y="309955"/>
                </a:cubicBezTo>
                <a:lnTo>
                  <a:pt x="409526" y="309955"/>
                </a:lnTo>
                <a:cubicBezTo>
                  <a:pt x="435054" y="283701"/>
                  <a:pt x="449436" y="248817"/>
                  <a:pt x="449436" y="212135"/>
                </a:cubicBezTo>
                <a:lnTo>
                  <a:pt x="449436" y="141287"/>
                </a:lnTo>
                <a:lnTo>
                  <a:pt x="505526" y="141287"/>
                </a:lnTo>
                <a:lnTo>
                  <a:pt x="505526" y="212135"/>
                </a:lnTo>
                <a:cubicBezTo>
                  <a:pt x="505526" y="264641"/>
                  <a:pt x="485032" y="313911"/>
                  <a:pt x="447998" y="350953"/>
                </a:cubicBezTo>
                <a:lnTo>
                  <a:pt x="364942" y="434028"/>
                </a:lnTo>
                <a:lnTo>
                  <a:pt x="364942" y="466755"/>
                </a:lnTo>
                <a:lnTo>
                  <a:pt x="447998" y="549830"/>
                </a:lnTo>
                <a:cubicBezTo>
                  <a:pt x="485032" y="586872"/>
                  <a:pt x="505526" y="636142"/>
                  <a:pt x="505526" y="688648"/>
                </a:cubicBezTo>
                <a:lnTo>
                  <a:pt x="505526" y="787547"/>
                </a:lnTo>
                <a:lnTo>
                  <a:pt x="561616" y="787547"/>
                </a:lnTo>
                <a:lnTo>
                  <a:pt x="561616" y="899752"/>
                </a:lnTo>
                <a:lnTo>
                  <a:pt x="0" y="899752"/>
                </a:lnTo>
                <a:lnTo>
                  <a:pt x="0" y="787547"/>
                </a:lnTo>
                <a:lnTo>
                  <a:pt x="56089" y="787547"/>
                </a:lnTo>
                <a:lnTo>
                  <a:pt x="56089" y="688648"/>
                </a:lnTo>
                <a:cubicBezTo>
                  <a:pt x="56089" y="636142"/>
                  <a:pt x="76584" y="586872"/>
                  <a:pt x="113977" y="549830"/>
                </a:cubicBezTo>
                <a:lnTo>
                  <a:pt x="196673" y="466755"/>
                </a:lnTo>
                <a:lnTo>
                  <a:pt x="196673" y="434028"/>
                </a:lnTo>
                <a:lnTo>
                  <a:pt x="113977" y="350953"/>
                </a:lnTo>
                <a:cubicBezTo>
                  <a:pt x="76584" y="313911"/>
                  <a:pt x="56089" y="264641"/>
                  <a:pt x="56089" y="212135"/>
                </a:cubicBezTo>
                <a:close/>
                <a:moveTo>
                  <a:pt x="0" y="0"/>
                </a:moveTo>
                <a:lnTo>
                  <a:pt x="561616" y="0"/>
                </a:lnTo>
                <a:lnTo>
                  <a:pt x="561616" y="112352"/>
                </a:lnTo>
                <a:lnTo>
                  <a:pt x="0" y="112352"/>
                </a:lnTo>
                <a:close/>
              </a:path>
            </a:pathLst>
          </a:custGeom>
          <a:solidFill>
            <a:schemeClr val="bg1">
              <a:lumMod val="90000"/>
            </a:schemeClr>
          </a:solidFill>
          <a:ln>
            <a:noFill/>
          </a:ln>
          <a:effectLst/>
        </p:spPr>
        <p:txBody>
          <a:bodyPr wrap="square" anchor="ctr">
            <a:noAutofit/>
          </a:bodyPr>
          <a:lstStyle/>
          <a:p>
            <a:endParaRPr lang="en-US" sz="525" dirty="0">
              <a:solidFill>
                <a:schemeClr val="bg1">
                  <a:lumMod val="90000"/>
                </a:schemeClr>
              </a:solidFill>
              <a:latin typeface="Lato Light" panose="020F0502020204030203" pitchFamily="34" charset="0"/>
            </a:endParaRPr>
          </a:p>
        </p:txBody>
      </p:sp>
      <p:sp>
        <p:nvSpPr>
          <p:cNvPr id="50" name="Freeform 30">
            <a:extLst>
              <a:ext uri="{FF2B5EF4-FFF2-40B4-BE49-F238E27FC236}">
                <a16:creationId xmlns:a16="http://schemas.microsoft.com/office/drawing/2014/main" id="{87B1B552-DC7C-5BEF-C995-97038DB3D56E}"/>
              </a:ext>
            </a:extLst>
          </p:cNvPr>
          <p:cNvSpPr>
            <a:spLocks noChangeArrowheads="1"/>
          </p:cNvSpPr>
          <p:nvPr/>
        </p:nvSpPr>
        <p:spPr bwMode="auto">
          <a:xfrm>
            <a:off x="2671206" y="1968221"/>
            <a:ext cx="576728" cy="576730"/>
          </a:xfrm>
          <a:custGeom>
            <a:avLst/>
            <a:gdLst>
              <a:gd name="connsiteX0" fmla="*/ 0 w 899752"/>
              <a:gd name="connsiteY0" fmla="*/ 590550 h 899753"/>
              <a:gd name="connsiteX1" fmla="*/ 85362 w 899752"/>
              <a:gd name="connsiteY1" fmla="*/ 590550 h 899753"/>
              <a:gd name="connsiteX2" fmla="*/ 85362 w 899752"/>
              <a:gd name="connsiteY2" fmla="*/ 899753 h 899753"/>
              <a:gd name="connsiteX3" fmla="*/ 0 w 899752"/>
              <a:gd name="connsiteY3" fmla="*/ 899753 h 899753"/>
              <a:gd name="connsiteX4" fmla="*/ 337632 w 899752"/>
              <a:gd name="connsiteY4" fmla="*/ 506773 h 899753"/>
              <a:gd name="connsiteX5" fmla="*/ 534122 w 899752"/>
              <a:gd name="connsiteY5" fmla="*/ 506773 h 899753"/>
              <a:gd name="connsiteX6" fmla="*/ 534122 w 899752"/>
              <a:gd name="connsiteY6" fmla="*/ 534861 h 899753"/>
              <a:gd name="connsiteX7" fmla="*/ 421842 w 899752"/>
              <a:gd name="connsiteY7" fmla="*/ 619126 h 899753"/>
              <a:gd name="connsiteX8" fmla="*/ 393772 w 899752"/>
              <a:gd name="connsiteY8" fmla="*/ 619126 h 899753"/>
              <a:gd name="connsiteX9" fmla="*/ 393772 w 899752"/>
              <a:gd name="connsiteY9" fmla="*/ 647214 h 899753"/>
              <a:gd name="connsiteX10" fmla="*/ 466466 w 899752"/>
              <a:gd name="connsiteY10" fmla="*/ 647214 h 899753"/>
              <a:gd name="connsiteX11" fmla="*/ 590262 w 899752"/>
              <a:gd name="connsiteY11" fmla="*/ 619126 h 899753"/>
              <a:gd name="connsiteX12" fmla="*/ 711179 w 899752"/>
              <a:gd name="connsiteY12" fmla="*/ 536662 h 899753"/>
              <a:gd name="connsiteX13" fmla="*/ 822020 w 899752"/>
              <a:gd name="connsiteY13" fmla="*/ 506773 h 899753"/>
              <a:gd name="connsiteX14" fmla="*/ 899752 w 899752"/>
              <a:gd name="connsiteY14" fmla="*/ 534861 h 899753"/>
              <a:gd name="connsiteX15" fmla="*/ 635966 w 899752"/>
              <a:gd name="connsiteY15" fmla="*/ 732558 h 899753"/>
              <a:gd name="connsiteX16" fmla="*/ 470784 w 899752"/>
              <a:gd name="connsiteY16" fmla="*/ 798097 h 899753"/>
              <a:gd name="connsiteX17" fmla="*/ 187565 w 899752"/>
              <a:gd name="connsiteY17" fmla="*/ 842030 h 899753"/>
              <a:gd name="connsiteX18" fmla="*/ 150138 w 899752"/>
              <a:gd name="connsiteY18" fmla="*/ 844190 h 899753"/>
              <a:gd name="connsiteX19" fmla="*/ 112712 w 899752"/>
              <a:gd name="connsiteY19" fmla="*/ 844190 h 899753"/>
              <a:gd name="connsiteX20" fmla="*/ 112712 w 899752"/>
              <a:gd name="connsiteY20" fmla="*/ 647214 h 899753"/>
              <a:gd name="connsiteX21" fmla="*/ 168132 w 899752"/>
              <a:gd name="connsiteY21" fmla="*/ 583475 h 899753"/>
              <a:gd name="connsiteX22" fmla="*/ 337632 w 899752"/>
              <a:gd name="connsiteY22" fmla="*/ 506773 h 899753"/>
              <a:gd name="connsiteX23" fmla="*/ 563563 w 899752"/>
              <a:gd name="connsiteY23" fmla="*/ 254000 h 899753"/>
              <a:gd name="connsiteX24" fmla="*/ 675915 w 899752"/>
              <a:gd name="connsiteY24" fmla="*/ 366353 h 899753"/>
              <a:gd name="connsiteX25" fmla="*/ 563563 w 899752"/>
              <a:gd name="connsiteY25" fmla="*/ 479065 h 899753"/>
              <a:gd name="connsiteX26" fmla="*/ 450850 w 899752"/>
              <a:gd name="connsiteY26" fmla="*/ 366353 h 899753"/>
              <a:gd name="connsiteX27" fmla="*/ 563563 w 899752"/>
              <a:gd name="connsiteY27" fmla="*/ 254000 h 899753"/>
              <a:gd name="connsiteX28" fmla="*/ 703083 w 899752"/>
              <a:gd name="connsiteY28" fmla="*/ 84138 h 899753"/>
              <a:gd name="connsiteX29" fmla="*/ 787041 w 899752"/>
              <a:gd name="connsiteY29" fmla="*/ 168708 h 899753"/>
              <a:gd name="connsiteX30" fmla="*/ 703083 w 899752"/>
              <a:gd name="connsiteY30" fmla="*/ 253639 h 899753"/>
              <a:gd name="connsiteX31" fmla="*/ 619125 w 899752"/>
              <a:gd name="connsiteY31" fmla="*/ 168708 h 899753"/>
              <a:gd name="connsiteX32" fmla="*/ 703083 w 899752"/>
              <a:gd name="connsiteY32" fmla="*/ 84138 h 899753"/>
              <a:gd name="connsiteX33" fmla="*/ 562769 w 899752"/>
              <a:gd name="connsiteY33" fmla="*/ 0 h 899753"/>
              <a:gd name="connsiteX34" fmla="*/ 618766 w 899752"/>
              <a:gd name="connsiteY34" fmla="*/ 56177 h 899753"/>
              <a:gd name="connsiteX35" fmla="*/ 562769 w 899752"/>
              <a:gd name="connsiteY35" fmla="*/ 112353 h 899753"/>
              <a:gd name="connsiteX36" fmla="*/ 506412 w 899752"/>
              <a:gd name="connsiteY36" fmla="*/ 56177 h 899753"/>
              <a:gd name="connsiteX37" fmla="*/ 562769 w 899752"/>
              <a:gd name="connsiteY37" fmla="*/ 0 h 899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99752" h="899753">
                <a:moveTo>
                  <a:pt x="0" y="590550"/>
                </a:moveTo>
                <a:lnTo>
                  <a:pt x="85362" y="590550"/>
                </a:lnTo>
                <a:lnTo>
                  <a:pt x="85362" y="899753"/>
                </a:lnTo>
                <a:lnTo>
                  <a:pt x="0" y="899753"/>
                </a:lnTo>
                <a:close/>
                <a:moveTo>
                  <a:pt x="337632" y="506773"/>
                </a:moveTo>
                <a:lnTo>
                  <a:pt x="534122" y="506773"/>
                </a:lnTo>
                <a:lnTo>
                  <a:pt x="534122" y="534861"/>
                </a:lnTo>
                <a:cubicBezTo>
                  <a:pt x="534122" y="597159"/>
                  <a:pt x="484100" y="619126"/>
                  <a:pt x="421842" y="619126"/>
                </a:cubicBezTo>
                <a:lnTo>
                  <a:pt x="393772" y="619126"/>
                </a:lnTo>
                <a:lnTo>
                  <a:pt x="393772" y="647214"/>
                </a:lnTo>
                <a:lnTo>
                  <a:pt x="466466" y="647214"/>
                </a:lnTo>
                <a:cubicBezTo>
                  <a:pt x="509651" y="647214"/>
                  <a:pt x="551756" y="637131"/>
                  <a:pt x="590262" y="619126"/>
                </a:cubicBezTo>
                <a:lnTo>
                  <a:pt x="711179" y="536662"/>
                </a:lnTo>
                <a:cubicBezTo>
                  <a:pt x="745727" y="517216"/>
                  <a:pt x="785313" y="506413"/>
                  <a:pt x="822020" y="506773"/>
                </a:cubicBezTo>
                <a:cubicBezTo>
                  <a:pt x="850810" y="506773"/>
                  <a:pt x="877800" y="512895"/>
                  <a:pt x="899752" y="534861"/>
                </a:cubicBezTo>
                <a:lnTo>
                  <a:pt x="635966" y="732558"/>
                </a:lnTo>
                <a:cubicBezTo>
                  <a:pt x="587743" y="768929"/>
                  <a:pt x="530884" y="791255"/>
                  <a:pt x="470784" y="798097"/>
                </a:cubicBezTo>
                <a:lnTo>
                  <a:pt x="187565" y="842030"/>
                </a:lnTo>
                <a:cubicBezTo>
                  <a:pt x="174970" y="843470"/>
                  <a:pt x="162734" y="844190"/>
                  <a:pt x="150138" y="844190"/>
                </a:cubicBezTo>
                <a:lnTo>
                  <a:pt x="112712" y="844190"/>
                </a:lnTo>
                <a:lnTo>
                  <a:pt x="112712" y="647214"/>
                </a:lnTo>
                <a:lnTo>
                  <a:pt x="168132" y="583475"/>
                </a:lnTo>
                <a:cubicBezTo>
                  <a:pt x="210957" y="534501"/>
                  <a:pt x="272495" y="506773"/>
                  <a:pt x="337632" y="506773"/>
                </a:cubicBezTo>
                <a:close/>
                <a:moveTo>
                  <a:pt x="563563" y="254000"/>
                </a:moveTo>
                <a:cubicBezTo>
                  <a:pt x="625501" y="254000"/>
                  <a:pt x="675915" y="304055"/>
                  <a:pt x="675915" y="366353"/>
                </a:cubicBezTo>
                <a:cubicBezTo>
                  <a:pt x="675915" y="428651"/>
                  <a:pt x="625501" y="479065"/>
                  <a:pt x="563563" y="479065"/>
                </a:cubicBezTo>
                <a:cubicBezTo>
                  <a:pt x="501264" y="479065"/>
                  <a:pt x="450850" y="428651"/>
                  <a:pt x="450850" y="366353"/>
                </a:cubicBezTo>
                <a:cubicBezTo>
                  <a:pt x="450850" y="304055"/>
                  <a:pt x="501264" y="254000"/>
                  <a:pt x="563563" y="254000"/>
                </a:cubicBezTo>
                <a:close/>
                <a:moveTo>
                  <a:pt x="703083" y="84138"/>
                </a:moveTo>
                <a:cubicBezTo>
                  <a:pt x="749368" y="84138"/>
                  <a:pt x="787041" y="122086"/>
                  <a:pt x="787041" y="168708"/>
                </a:cubicBezTo>
                <a:cubicBezTo>
                  <a:pt x="787041" y="215691"/>
                  <a:pt x="749368" y="253639"/>
                  <a:pt x="703083" y="253639"/>
                </a:cubicBezTo>
                <a:cubicBezTo>
                  <a:pt x="656799" y="253639"/>
                  <a:pt x="619125" y="215691"/>
                  <a:pt x="619125" y="168708"/>
                </a:cubicBezTo>
                <a:cubicBezTo>
                  <a:pt x="619125" y="122086"/>
                  <a:pt x="656799" y="84138"/>
                  <a:pt x="703083" y="84138"/>
                </a:cubicBezTo>
                <a:close/>
                <a:moveTo>
                  <a:pt x="562769" y="0"/>
                </a:moveTo>
                <a:cubicBezTo>
                  <a:pt x="593639" y="0"/>
                  <a:pt x="618766" y="25208"/>
                  <a:pt x="618766" y="56177"/>
                </a:cubicBezTo>
                <a:cubicBezTo>
                  <a:pt x="618766" y="87146"/>
                  <a:pt x="593639" y="112353"/>
                  <a:pt x="562769" y="112353"/>
                </a:cubicBezTo>
                <a:cubicBezTo>
                  <a:pt x="531539" y="112353"/>
                  <a:pt x="506412" y="87146"/>
                  <a:pt x="506412" y="56177"/>
                </a:cubicBezTo>
                <a:cubicBezTo>
                  <a:pt x="506412" y="25208"/>
                  <a:pt x="531539" y="0"/>
                  <a:pt x="562769" y="0"/>
                </a:cubicBezTo>
                <a:close/>
              </a:path>
            </a:pathLst>
          </a:custGeom>
          <a:solidFill>
            <a:schemeClr val="bg1"/>
          </a:solidFill>
          <a:ln>
            <a:noFill/>
          </a:ln>
          <a:effectLst/>
        </p:spPr>
        <p:txBody>
          <a:bodyPr wrap="square" anchor="ctr">
            <a:noAutofit/>
          </a:bodyPr>
          <a:lstStyle/>
          <a:p>
            <a:endParaRPr lang="en-US" sz="525" dirty="0">
              <a:latin typeface="Lato Light" panose="020F0502020204030203" pitchFamily="34" charset="0"/>
            </a:endParaRPr>
          </a:p>
        </p:txBody>
      </p:sp>
      <p:sp>
        <p:nvSpPr>
          <p:cNvPr id="51" name="Freeform 31">
            <a:extLst>
              <a:ext uri="{FF2B5EF4-FFF2-40B4-BE49-F238E27FC236}">
                <a16:creationId xmlns:a16="http://schemas.microsoft.com/office/drawing/2014/main" id="{46406DA3-D414-5081-604D-2A9E51550DEA}"/>
              </a:ext>
            </a:extLst>
          </p:cNvPr>
          <p:cNvSpPr>
            <a:spLocks noChangeArrowheads="1"/>
          </p:cNvSpPr>
          <p:nvPr/>
        </p:nvSpPr>
        <p:spPr bwMode="auto">
          <a:xfrm>
            <a:off x="2671203" y="3280055"/>
            <a:ext cx="576731" cy="576731"/>
          </a:xfrm>
          <a:custGeom>
            <a:avLst/>
            <a:gdLst>
              <a:gd name="connsiteX0" fmla="*/ 57150 w 899753"/>
              <a:gd name="connsiteY0" fmla="*/ 225425 h 899754"/>
              <a:gd name="connsiteX1" fmla="*/ 113290 w 899753"/>
              <a:gd name="connsiteY1" fmla="*/ 225425 h 899754"/>
              <a:gd name="connsiteX2" fmla="*/ 113290 w 899753"/>
              <a:gd name="connsiteY2" fmla="*/ 562409 h 899754"/>
              <a:gd name="connsiteX3" fmla="*/ 422780 w 899753"/>
              <a:gd name="connsiteY3" fmla="*/ 562409 h 899754"/>
              <a:gd name="connsiteX4" fmla="*/ 478920 w 899753"/>
              <a:gd name="connsiteY4" fmla="*/ 562409 h 899754"/>
              <a:gd name="connsiteX5" fmla="*/ 788050 w 899753"/>
              <a:gd name="connsiteY5" fmla="*/ 562409 h 899754"/>
              <a:gd name="connsiteX6" fmla="*/ 788050 w 899753"/>
              <a:gd name="connsiteY6" fmla="*/ 225425 h 899754"/>
              <a:gd name="connsiteX7" fmla="*/ 844190 w 899753"/>
              <a:gd name="connsiteY7" fmla="*/ 225425 h 899754"/>
              <a:gd name="connsiteX8" fmla="*/ 844190 w 899753"/>
              <a:gd name="connsiteY8" fmla="*/ 618873 h 899754"/>
              <a:gd name="connsiteX9" fmla="*/ 478920 w 899753"/>
              <a:gd name="connsiteY9" fmla="*/ 618873 h 899754"/>
              <a:gd name="connsiteX10" fmla="*/ 478920 w 899753"/>
              <a:gd name="connsiteY10" fmla="*/ 803729 h 899754"/>
              <a:gd name="connsiteX11" fmla="*/ 490436 w 899753"/>
              <a:gd name="connsiteY11" fmla="*/ 815597 h 899754"/>
              <a:gd name="connsiteX12" fmla="*/ 518506 w 899753"/>
              <a:gd name="connsiteY12" fmla="*/ 843649 h 899754"/>
              <a:gd name="connsiteX13" fmla="*/ 591200 w 899753"/>
              <a:gd name="connsiteY13" fmla="*/ 843649 h 899754"/>
              <a:gd name="connsiteX14" fmla="*/ 591200 w 899753"/>
              <a:gd name="connsiteY14" fmla="*/ 899754 h 899754"/>
              <a:gd name="connsiteX15" fmla="*/ 495114 w 899753"/>
              <a:gd name="connsiteY15" fmla="*/ 899754 h 899754"/>
              <a:gd name="connsiteX16" fmla="*/ 450850 w 899753"/>
              <a:gd name="connsiteY16" fmla="*/ 855158 h 899754"/>
              <a:gd name="connsiteX17" fmla="*/ 406226 w 899753"/>
              <a:gd name="connsiteY17" fmla="*/ 899754 h 899754"/>
              <a:gd name="connsiteX18" fmla="*/ 310140 w 899753"/>
              <a:gd name="connsiteY18" fmla="*/ 899754 h 899754"/>
              <a:gd name="connsiteX19" fmla="*/ 310140 w 899753"/>
              <a:gd name="connsiteY19" fmla="*/ 843649 h 899754"/>
              <a:gd name="connsiteX20" fmla="*/ 382834 w 899753"/>
              <a:gd name="connsiteY20" fmla="*/ 843649 h 899754"/>
              <a:gd name="connsiteX21" fmla="*/ 410904 w 899753"/>
              <a:gd name="connsiteY21" fmla="*/ 815597 h 899754"/>
              <a:gd name="connsiteX22" fmla="*/ 422780 w 899753"/>
              <a:gd name="connsiteY22" fmla="*/ 803729 h 899754"/>
              <a:gd name="connsiteX23" fmla="*/ 422780 w 899753"/>
              <a:gd name="connsiteY23" fmla="*/ 618873 h 899754"/>
              <a:gd name="connsiteX24" fmla="*/ 57150 w 899753"/>
              <a:gd name="connsiteY24" fmla="*/ 618873 h 899754"/>
              <a:gd name="connsiteX25" fmla="*/ 672018 w 899753"/>
              <a:gd name="connsiteY25" fmla="*/ 214313 h 899754"/>
              <a:gd name="connsiteX26" fmla="*/ 715603 w 899753"/>
              <a:gd name="connsiteY26" fmla="*/ 249981 h 899754"/>
              <a:gd name="connsiteX27" fmla="*/ 542343 w 899753"/>
              <a:gd name="connsiteY27" fmla="*/ 457505 h 899754"/>
              <a:gd name="connsiteX28" fmla="*/ 371965 w 899753"/>
              <a:gd name="connsiteY28" fmla="*/ 372478 h 899754"/>
              <a:gd name="connsiteX29" fmla="*/ 225721 w 899753"/>
              <a:gd name="connsiteY29" fmla="*/ 518753 h 899754"/>
              <a:gd name="connsiteX30" fmla="*/ 185738 w 899753"/>
              <a:gd name="connsiteY30" fmla="*/ 478761 h 899754"/>
              <a:gd name="connsiteX31" fmla="*/ 360799 w 899753"/>
              <a:gd name="connsiteY31" fmla="*/ 303663 h 899754"/>
              <a:gd name="connsiteX32" fmla="*/ 527935 w 899753"/>
              <a:gd name="connsiteY32" fmla="*/ 387249 h 899754"/>
              <a:gd name="connsiteX33" fmla="*/ 421973 w 899753"/>
              <a:gd name="connsiteY33" fmla="*/ 0 h 899754"/>
              <a:gd name="connsiteX34" fmla="*/ 478140 w 899753"/>
              <a:gd name="connsiteY34" fmla="*/ 0 h 899754"/>
              <a:gd name="connsiteX35" fmla="*/ 478140 w 899753"/>
              <a:gd name="connsiteY35" fmla="*/ 56380 h 899754"/>
              <a:gd name="connsiteX36" fmla="*/ 899753 w 899753"/>
              <a:gd name="connsiteY36" fmla="*/ 56380 h 899754"/>
              <a:gd name="connsiteX37" fmla="*/ 899753 w 899753"/>
              <a:gd name="connsiteY37" fmla="*/ 169501 h 899754"/>
              <a:gd name="connsiteX38" fmla="*/ 0 w 899753"/>
              <a:gd name="connsiteY38" fmla="*/ 169501 h 899754"/>
              <a:gd name="connsiteX39" fmla="*/ 0 w 899753"/>
              <a:gd name="connsiteY39" fmla="*/ 56380 h 899754"/>
              <a:gd name="connsiteX40" fmla="*/ 421973 w 899753"/>
              <a:gd name="connsiteY40" fmla="*/ 56380 h 89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99753" h="899754">
                <a:moveTo>
                  <a:pt x="57150" y="225425"/>
                </a:moveTo>
                <a:lnTo>
                  <a:pt x="113290" y="225425"/>
                </a:lnTo>
                <a:lnTo>
                  <a:pt x="113290" y="562409"/>
                </a:lnTo>
                <a:lnTo>
                  <a:pt x="422780" y="562409"/>
                </a:lnTo>
                <a:lnTo>
                  <a:pt x="478920" y="562409"/>
                </a:lnTo>
                <a:lnTo>
                  <a:pt x="788050" y="562409"/>
                </a:lnTo>
                <a:lnTo>
                  <a:pt x="788050" y="225425"/>
                </a:lnTo>
                <a:lnTo>
                  <a:pt x="844190" y="225425"/>
                </a:lnTo>
                <a:lnTo>
                  <a:pt x="844190" y="618873"/>
                </a:lnTo>
                <a:lnTo>
                  <a:pt x="478920" y="618873"/>
                </a:lnTo>
                <a:lnTo>
                  <a:pt x="478920" y="803729"/>
                </a:lnTo>
                <a:lnTo>
                  <a:pt x="490436" y="815597"/>
                </a:lnTo>
                <a:lnTo>
                  <a:pt x="518506" y="843649"/>
                </a:lnTo>
                <a:lnTo>
                  <a:pt x="591200" y="843649"/>
                </a:lnTo>
                <a:lnTo>
                  <a:pt x="591200" y="899754"/>
                </a:lnTo>
                <a:lnTo>
                  <a:pt x="495114" y="899754"/>
                </a:lnTo>
                <a:lnTo>
                  <a:pt x="450850" y="855158"/>
                </a:lnTo>
                <a:lnTo>
                  <a:pt x="406226" y="899754"/>
                </a:lnTo>
                <a:lnTo>
                  <a:pt x="310140" y="899754"/>
                </a:lnTo>
                <a:lnTo>
                  <a:pt x="310140" y="843649"/>
                </a:lnTo>
                <a:lnTo>
                  <a:pt x="382834" y="843649"/>
                </a:lnTo>
                <a:lnTo>
                  <a:pt x="410904" y="815597"/>
                </a:lnTo>
                <a:lnTo>
                  <a:pt x="422780" y="803729"/>
                </a:lnTo>
                <a:lnTo>
                  <a:pt x="422780" y="618873"/>
                </a:lnTo>
                <a:lnTo>
                  <a:pt x="57150" y="618873"/>
                </a:lnTo>
                <a:close/>
                <a:moveTo>
                  <a:pt x="672018" y="214313"/>
                </a:moveTo>
                <a:lnTo>
                  <a:pt x="715603" y="249981"/>
                </a:lnTo>
                <a:lnTo>
                  <a:pt x="542343" y="457505"/>
                </a:lnTo>
                <a:lnTo>
                  <a:pt x="371965" y="372478"/>
                </a:lnTo>
                <a:lnTo>
                  <a:pt x="225721" y="518753"/>
                </a:lnTo>
                <a:lnTo>
                  <a:pt x="185738" y="478761"/>
                </a:lnTo>
                <a:lnTo>
                  <a:pt x="360799" y="303663"/>
                </a:lnTo>
                <a:lnTo>
                  <a:pt x="527935" y="387249"/>
                </a:lnTo>
                <a:close/>
                <a:moveTo>
                  <a:pt x="421973" y="0"/>
                </a:moveTo>
                <a:lnTo>
                  <a:pt x="478140" y="0"/>
                </a:lnTo>
                <a:lnTo>
                  <a:pt x="478140" y="56380"/>
                </a:lnTo>
                <a:lnTo>
                  <a:pt x="899753" y="56380"/>
                </a:lnTo>
                <a:lnTo>
                  <a:pt x="899753" y="169501"/>
                </a:lnTo>
                <a:lnTo>
                  <a:pt x="0" y="169501"/>
                </a:lnTo>
                <a:lnTo>
                  <a:pt x="0" y="56380"/>
                </a:lnTo>
                <a:lnTo>
                  <a:pt x="421973" y="56380"/>
                </a:lnTo>
                <a:close/>
              </a:path>
            </a:pathLst>
          </a:custGeom>
          <a:solidFill>
            <a:schemeClr val="bg1">
              <a:lumMod val="90000"/>
            </a:schemeClr>
          </a:solidFill>
          <a:ln>
            <a:noFill/>
          </a:ln>
          <a:effectLst/>
        </p:spPr>
        <p:txBody>
          <a:bodyPr wrap="square" anchor="ctr">
            <a:noAutofit/>
          </a:bodyPr>
          <a:lstStyle/>
          <a:p>
            <a:endParaRPr lang="en-US" sz="525" dirty="0">
              <a:solidFill>
                <a:schemeClr val="bg1">
                  <a:lumMod val="90000"/>
                </a:schemeClr>
              </a:solidFill>
              <a:latin typeface="Lato Light" panose="020F0502020204030203" pitchFamily="34" charset="0"/>
            </a:endParaRPr>
          </a:p>
        </p:txBody>
      </p:sp>
      <p:sp>
        <p:nvSpPr>
          <p:cNvPr id="53" name="Shape 7002">
            <a:extLst>
              <a:ext uri="{FF2B5EF4-FFF2-40B4-BE49-F238E27FC236}">
                <a16:creationId xmlns:a16="http://schemas.microsoft.com/office/drawing/2014/main" id="{939DBD7B-F15A-EE66-DB7E-0187F82E70E4}"/>
              </a:ext>
            </a:extLst>
          </p:cNvPr>
          <p:cNvSpPr/>
          <p:nvPr/>
        </p:nvSpPr>
        <p:spPr>
          <a:xfrm>
            <a:off x="4082483" y="1204671"/>
            <a:ext cx="351956" cy="3463288"/>
          </a:xfrm>
          <a:custGeom>
            <a:avLst/>
            <a:gdLst/>
            <a:ahLst/>
            <a:cxnLst>
              <a:cxn ang="0">
                <a:pos x="wd2" y="hd2"/>
              </a:cxn>
              <a:cxn ang="5400000">
                <a:pos x="wd2" y="hd2"/>
              </a:cxn>
              <a:cxn ang="10800000">
                <a:pos x="wd2" y="hd2"/>
              </a:cxn>
              <a:cxn ang="16200000">
                <a:pos x="wd2" y="hd2"/>
              </a:cxn>
            </a:cxnLst>
            <a:rect l="0" t="0" r="r" b="b"/>
            <a:pathLst>
              <a:path w="21600" h="21416" extrusionOk="0">
                <a:moveTo>
                  <a:pt x="20509" y="40"/>
                </a:moveTo>
                <a:cubicBezTo>
                  <a:pt x="16917" y="-112"/>
                  <a:pt x="13214" y="176"/>
                  <a:pt x="11124" y="771"/>
                </a:cubicBezTo>
                <a:cubicBezTo>
                  <a:pt x="10302" y="1005"/>
                  <a:pt x="9791" y="1275"/>
                  <a:pt x="9636" y="1558"/>
                </a:cubicBezTo>
                <a:cubicBezTo>
                  <a:pt x="8526" y="3015"/>
                  <a:pt x="8437" y="4480"/>
                  <a:pt x="9364" y="5936"/>
                </a:cubicBezTo>
                <a:cubicBezTo>
                  <a:pt x="10278" y="7373"/>
                  <a:pt x="11948" y="8880"/>
                  <a:pt x="4487" y="10124"/>
                </a:cubicBezTo>
                <a:cubicBezTo>
                  <a:pt x="3223" y="10334"/>
                  <a:pt x="1718" y="10530"/>
                  <a:pt x="0" y="10707"/>
                </a:cubicBezTo>
                <a:cubicBezTo>
                  <a:pt x="1906" y="10914"/>
                  <a:pt x="3528" y="11144"/>
                  <a:pt x="4824" y="11393"/>
                </a:cubicBezTo>
                <a:cubicBezTo>
                  <a:pt x="10275" y="12437"/>
                  <a:pt x="9593" y="13648"/>
                  <a:pt x="9059" y="14817"/>
                </a:cubicBezTo>
                <a:cubicBezTo>
                  <a:pt x="8633" y="15748"/>
                  <a:pt x="8372" y="16682"/>
                  <a:pt x="8549" y="17613"/>
                </a:cubicBezTo>
                <a:cubicBezTo>
                  <a:pt x="8705" y="18436"/>
                  <a:pt x="9200" y="19254"/>
                  <a:pt x="10029" y="20064"/>
                </a:cubicBezTo>
                <a:cubicBezTo>
                  <a:pt x="10681" y="20470"/>
                  <a:pt x="11996" y="20822"/>
                  <a:pt x="13770" y="21065"/>
                </a:cubicBezTo>
                <a:cubicBezTo>
                  <a:pt x="16048" y="21378"/>
                  <a:pt x="18889" y="21488"/>
                  <a:pt x="21600" y="21368"/>
                </a:cubicBezTo>
              </a:path>
            </a:pathLst>
          </a:custGeom>
          <a:noFill/>
          <a:ln w="38100" cap="flat">
            <a:solidFill>
              <a:schemeClr val="bg1">
                <a:lumMod val="85000"/>
              </a:schemeClr>
            </a:solidFill>
            <a:prstDash val="solid"/>
            <a:miter lim="400000"/>
          </a:ln>
          <a:effectLst/>
        </p:spPr>
        <p:txBody>
          <a:bodyPr wrap="square" lIns="26789" tIns="26789" rIns="26789" bIns="26789" numCol="1" anchor="ctr">
            <a:noAutofit/>
          </a:bodyPr>
          <a:lstStyle/>
          <a:p>
            <a:endParaRPr sz="1899" dirty="0">
              <a:latin typeface="Lato Light" panose="020F0502020204030203" pitchFamily="34" charset="0"/>
            </a:endParaRPr>
          </a:p>
        </p:txBody>
      </p:sp>
      <p:sp>
        <p:nvSpPr>
          <p:cNvPr id="54" name="TextBox 53">
            <a:extLst>
              <a:ext uri="{FF2B5EF4-FFF2-40B4-BE49-F238E27FC236}">
                <a16:creationId xmlns:a16="http://schemas.microsoft.com/office/drawing/2014/main" id="{0DC22E7E-0C72-1647-DF06-45188717CB9E}"/>
              </a:ext>
            </a:extLst>
          </p:cNvPr>
          <p:cNvSpPr txBox="1"/>
          <p:nvPr/>
        </p:nvSpPr>
        <p:spPr>
          <a:xfrm>
            <a:off x="4678913" y="1447209"/>
            <a:ext cx="3458850" cy="742063"/>
          </a:xfrm>
          <a:prstGeom prst="rect">
            <a:avLst/>
          </a:prstGeom>
          <a:noFill/>
        </p:spPr>
        <p:txBody>
          <a:bodyPr wrap="square" rtlCol="0" anchor="t">
            <a:spAutoFit/>
          </a:bodyPr>
          <a:lstStyle/>
          <a:p>
            <a:pPr algn="just">
              <a:lnSpc>
                <a:spcPts val="1313"/>
              </a:lnSpc>
            </a:pPr>
            <a:r>
              <a:rPr lang="en-US" sz="900" dirty="0">
                <a:solidFill>
                  <a:schemeClr val="bg1">
                    <a:lumMod val="90000"/>
                  </a:schemeClr>
                </a:solidFill>
                <a:latin typeface="+mn-lt"/>
                <a:ea typeface="Lato Light" panose="020F0502020204030203" pitchFamily="34" charset="0"/>
                <a:cs typeface="Lato Light" panose="020F0502020204030203" pitchFamily="34" charset="0"/>
              </a:rPr>
              <a:t>How can the Government of Spain use historical data (2015 – 2018) of city-specific weather datapoints, to forecast a 3-hourly demand shortfalls with good accuracy, using machine learning models? </a:t>
            </a:r>
          </a:p>
        </p:txBody>
      </p:sp>
      <p:sp>
        <p:nvSpPr>
          <p:cNvPr id="55" name="TextBox 54">
            <a:extLst>
              <a:ext uri="{FF2B5EF4-FFF2-40B4-BE49-F238E27FC236}">
                <a16:creationId xmlns:a16="http://schemas.microsoft.com/office/drawing/2014/main" id="{D8184906-455F-82F8-68AD-A3293B47CC06}"/>
              </a:ext>
            </a:extLst>
          </p:cNvPr>
          <p:cNvSpPr txBox="1"/>
          <p:nvPr/>
        </p:nvSpPr>
        <p:spPr>
          <a:xfrm>
            <a:off x="4678913" y="1204671"/>
            <a:ext cx="1468672" cy="276999"/>
          </a:xfrm>
          <a:prstGeom prst="rect">
            <a:avLst/>
          </a:prstGeom>
          <a:noFill/>
        </p:spPr>
        <p:txBody>
          <a:bodyPr wrap="none" rtlCol="0" anchor="t">
            <a:spAutoFit/>
          </a:bodyPr>
          <a:lstStyle/>
          <a:p>
            <a:r>
              <a:rPr lang="en-US" sz="1200" b="1" dirty="0">
                <a:solidFill>
                  <a:schemeClr val="bg1">
                    <a:lumMod val="90000"/>
                  </a:schemeClr>
                </a:solidFill>
                <a:latin typeface="Poppins" pitchFamily="2" charset="77"/>
                <a:ea typeface="Lato Light" panose="020F0502020204030203" pitchFamily="34" charset="0"/>
                <a:cs typeface="Poppins" pitchFamily="2" charset="77"/>
              </a:rPr>
              <a:t>BASIC QUESTION</a:t>
            </a:r>
          </a:p>
        </p:txBody>
      </p:sp>
      <p:sp>
        <p:nvSpPr>
          <p:cNvPr id="56" name="TextBox 55">
            <a:extLst>
              <a:ext uri="{FF2B5EF4-FFF2-40B4-BE49-F238E27FC236}">
                <a16:creationId xmlns:a16="http://schemas.microsoft.com/office/drawing/2014/main" id="{0920BEA6-DECD-A4DA-C141-AE7400F7010D}"/>
              </a:ext>
            </a:extLst>
          </p:cNvPr>
          <p:cNvSpPr txBox="1"/>
          <p:nvPr/>
        </p:nvSpPr>
        <p:spPr>
          <a:xfrm>
            <a:off x="4678913" y="2406167"/>
            <a:ext cx="3458850" cy="507831"/>
          </a:xfrm>
          <a:prstGeom prst="rect">
            <a:avLst/>
          </a:prstGeom>
          <a:noFill/>
        </p:spPr>
        <p:txBody>
          <a:bodyPr wrap="square" rtlCol="0" anchor="t">
            <a:spAutoFit/>
          </a:bodyPr>
          <a:lstStyle/>
          <a:p>
            <a:pPr marL="285750" indent="-285750" algn="just">
              <a:buFont typeface="Arial" panose="020B0604020202020204" pitchFamily="34" charset="0"/>
              <a:buChar char="•"/>
            </a:pPr>
            <a:r>
              <a:rPr lang="en-US" sz="900" b="1" dirty="0">
                <a:solidFill>
                  <a:schemeClr val="tx1"/>
                </a:solidFill>
                <a:latin typeface="+mn-lt"/>
              </a:rPr>
              <a:t>Non-renewable</a:t>
            </a:r>
            <a:r>
              <a:rPr lang="en-US" sz="900" dirty="0">
                <a:solidFill>
                  <a:schemeClr val="tx1"/>
                </a:solidFill>
                <a:latin typeface="+mn-lt"/>
              </a:rPr>
              <a:t> energy not sustainable</a:t>
            </a:r>
          </a:p>
          <a:p>
            <a:pPr marL="285750" indent="-285750" algn="just">
              <a:buFont typeface="Arial" panose="020B0604020202020204" pitchFamily="34" charset="0"/>
              <a:buChar char="•"/>
            </a:pPr>
            <a:r>
              <a:rPr lang="en-US" sz="900" b="1" dirty="0">
                <a:solidFill>
                  <a:schemeClr val="tx1"/>
                </a:solidFill>
                <a:latin typeface="+mn-lt"/>
              </a:rPr>
              <a:t>Renewable</a:t>
            </a:r>
            <a:r>
              <a:rPr lang="en-US" sz="900" dirty="0">
                <a:solidFill>
                  <a:schemeClr val="tx1"/>
                </a:solidFill>
                <a:latin typeface="+mn-lt"/>
              </a:rPr>
              <a:t> energy Expansion</a:t>
            </a:r>
          </a:p>
          <a:p>
            <a:pPr marL="285750" indent="-285750" algn="just">
              <a:buFont typeface="Arial" panose="020B0604020202020204" pitchFamily="34" charset="0"/>
              <a:buChar char="•"/>
            </a:pPr>
            <a:r>
              <a:rPr lang="en-US" sz="900" dirty="0">
                <a:solidFill>
                  <a:schemeClr val="tx1"/>
                </a:solidFill>
                <a:latin typeface="+mn-lt"/>
              </a:rPr>
              <a:t>Information on patterns and trends of both sources</a:t>
            </a:r>
          </a:p>
        </p:txBody>
      </p:sp>
      <p:sp>
        <p:nvSpPr>
          <p:cNvPr id="57" name="TextBox 56">
            <a:extLst>
              <a:ext uri="{FF2B5EF4-FFF2-40B4-BE49-F238E27FC236}">
                <a16:creationId xmlns:a16="http://schemas.microsoft.com/office/drawing/2014/main" id="{7469F360-73BB-1834-12B7-1E2F192A6CDB}"/>
              </a:ext>
            </a:extLst>
          </p:cNvPr>
          <p:cNvSpPr txBox="1"/>
          <p:nvPr/>
        </p:nvSpPr>
        <p:spPr>
          <a:xfrm>
            <a:off x="4678913" y="2163629"/>
            <a:ext cx="914033" cy="276999"/>
          </a:xfrm>
          <a:prstGeom prst="rect">
            <a:avLst/>
          </a:prstGeom>
          <a:noFill/>
        </p:spPr>
        <p:txBody>
          <a:bodyPr wrap="none" rtlCol="0" anchor="t">
            <a:spAutoFit/>
          </a:bodyPr>
          <a:lstStyle/>
          <a:p>
            <a:r>
              <a:rPr lang="en-US" sz="1200" b="1" dirty="0">
                <a:solidFill>
                  <a:schemeClr val="accent2"/>
                </a:solidFill>
                <a:latin typeface="Poppins" pitchFamily="2" charset="77"/>
                <a:ea typeface="Lato Light" panose="020F0502020204030203" pitchFamily="34" charset="0"/>
                <a:cs typeface="Poppins" pitchFamily="2" charset="77"/>
              </a:rPr>
              <a:t>CONTEXT</a:t>
            </a:r>
          </a:p>
        </p:txBody>
      </p:sp>
      <p:sp>
        <p:nvSpPr>
          <p:cNvPr id="58" name="TextBox 57">
            <a:extLst>
              <a:ext uri="{FF2B5EF4-FFF2-40B4-BE49-F238E27FC236}">
                <a16:creationId xmlns:a16="http://schemas.microsoft.com/office/drawing/2014/main" id="{45DE3A1A-51A6-D306-32BA-15460595E5B3}"/>
              </a:ext>
            </a:extLst>
          </p:cNvPr>
          <p:cNvSpPr txBox="1"/>
          <p:nvPr/>
        </p:nvSpPr>
        <p:spPr>
          <a:xfrm>
            <a:off x="4678913" y="3169672"/>
            <a:ext cx="3458850" cy="230832"/>
          </a:xfrm>
          <a:prstGeom prst="rect">
            <a:avLst/>
          </a:prstGeom>
          <a:noFill/>
        </p:spPr>
        <p:txBody>
          <a:bodyPr wrap="square" rtlCol="0" anchor="t">
            <a:spAutoFit/>
          </a:bodyPr>
          <a:lstStyle/>
          <a:p>
            <a:pPr marL="171450" indent="-171450">
              <a:buFont typeface="Arial" panose="020B0604020202020204" pitchFamily="34" charset="0"/>
              <a:buChar char="•"/>
            </a:pPr>
            <a:r>
              <a:rPr lang="en-US" sz="900" dirty="0">
                <a:solidFill>
                  <a:schemeClr val="bg1">
                    <a:lumMod val="90000"/>
                  </a:schemeClr>
                </a:solidFill>
              </a:rPr>
              <a:t>Inadequate data for accurate prediction. </a:t>
            </a:r>
          </a:p>
        </p:txBody>
      </p:sp>
      <p:sp>
        <p:nvSpPr>
          <p:cNvPr id="59" name="TextBox 58">
            <a:extLst>
              <a:ext uri="{FF2B5EF4-FFF2-40B4-BE49-F238E27FC236}">
                <a16:creationId xmlns:a16="http://schemas.microsoft.com/office/drawing/2014/main" id="{0065D81E-5E57-8D61-FA60-991C1AED3C5F}"/>
              </a:ext>
            </a:extLst>
          </p:cNvPr>
          <p:cNvSpPr txBox="1"/>
          <p:nvPr/>
        </p:nvSpPr>
        <p:spPr>
          <a:xfrm>
            <a:off x="4678913" y="2927134"/>
            <a:ext cx="1189749" cy="276999"/>
          </a:xfrm>
          <a:prstGeom prst="rect">
            <a:avLst/>
          </a:prstGeom>
          <a:noFill/>
        </p:spPr>
        <p:txBody>
          <a:bodyPr wrap="none" rtlCol="0" anchor="t">
            <a:spAutoFit/>
          </a:bodyPr>
          <a:lstStyle/>
          <a:p>
            <a:r>
              <a:rPr lang="en-US" sz="1200" b="1" dirty="0">
                <a:solidFill>
                  <a:schemeClr val="bg1">
                    <a:lumMod val="90000"/>
                  </a:schemeClr>
                </a:solidFill>
                <a:latin typeface="Poppins" pitchFamily="2" charset="77"/>
                <a:ea typeface="Lato Light" panose="020F0502020204030203" pitchFamily="34" charset="0"/>
                <a:cs typeface="Poppins" pitchFamily="2" charset="77"/>
              </a:rPr>
              <a:t>CONSTRAINT</a:t>
            </a:r>
          </a:p>
        </p:txBody>
      </p:sp>
      <p:sp>
        <p:nvSpPr>
          <p:cNvPr id="60" name="TextBox 59">
            <a:extLst>
              <a:ext uri="{FF2B5EF4-FFF2-40B4-BE49-F238E27FC236}">
                <a16:creationId xmlns:a16="http://schemas.microsoft.com/office/drawing/2014/main" id="{3A25ED0E-9B6B-DC90-B3E7-861BF3C7249F}"/>
              </a:ext>
            </a:extLst>
          </p:cNvPr>
          <p:cNvSpPr txBox="1"/>
          <p:nvPr/>
        </p:nvSpPr>
        <p:spPr>
          <a:xfrm>
            <a:off x="4678913" y="3684487"/>
            <a:ext cx="3458850" cy="369332"/>
          </a:xfrm>
          <a:prstGeom prst="rect">
            <a:avLst/>
          </a:prstGeom>
          <a:noFill/>
        </p:spPr>
        <p:txBody>
          <a:bodyPr wrap="square" rtlCol="0" anchor="t">
            <a:spAutoFit/>
          </a:bodyPr>
          <a:lstStyle/>
          <a:p>
            <a:pPr marL="171450" indent="-171450">
              <a:buFont typeface="Arial" panose="020B0604020202020204" pitchFamily="34" charset="0"/>
              <a:buChar char="•"/>
            </a:pPr>
            <a:r>
              <a:rPr lang="en-US" sz="900" dirty="0">
                <a:solidFill>
                  <a:schemeClr val="bg1">
                    <a:lumMod val="90000"/>
                  </a:schemeClr>
                </a:solidFill>
              </a:rPr>
              <a:t>Accurate load shortfall predication</a:t>
            </a:r>
          </a:p>
          <a:p>
            <a:pPr marL="171450" indent="-171450">
              <a:buFont typeface="Arial" panose="020B0604020202020204" pitchFamily="34" charset="0"/>
              <a:buChar char="•"/>
            </a:pPr>
            <a:r>
              <a:rPr lang="en-US" sz="900" dirty="0">
                <a:solidFill>
                  <a:schemeClr val="bg1">
                    <a:lumMod val="90000"/>
                  </a:schemeClr>
                </a:solidFill>
              </a:rPr>
              <a:t>Remote access of model</a:t>
            </a:r>
          </a:p>
        </p:txBody>
      </p:sp>
      <p:sp>
        <p:nvSpPr>
          <p:cNvPr id="61" name="TextBox 60">
            <a:extLst>
              <a:ext uri="{FF2B5EF4-FFF2-40B4-BE49-F238E27FC236}">
                <a16:creationId xmlns:a16="http://schemas.microsoft.com/office/drawing/2014/main" id="{BB3858F4-C094-1340-91BF-44B609D5F85D}"/>
              </a:ext>
            </a:extLst>
          </p:cNvPr>
          <p:cNvSpPr txBox="1"/>
          <p:nvPr/>
        </p:nvSpPr>
        <p:spPr>
          <a:xfrm>
            <a:off x="4678913" y="3441949"/>
            <a:ext cx="1962397" cy="276999"/>
          </a:xfrm>
          <a:prstGeom prst="rect">
            <a:avLst/>
          </a:prstGeom>
          <a:noFill/>
        </p:spPr>
        <p:txBody>
          <a:bodyPr wrap="none" rtlCol="0" anchor="t">
            <a:spAutoFit/>
          </a:bodyPr>
          <a:lstStyle/>
          <a:p>
            <a:r>
              <a:rPr lang="en-US" sz="1200" b="1" dirty="0">
                <a:solidFill>
                  <a:schemeClr val="bg1">
                    <a:lumMod val="90000"/>
                  </a:schemeClr>
                </a:solidFill>
                <a:latin typeface="Poppins" pitchFamily="2" charset="77"/>
                <a:ea typeface="Lato Light" panose="020F0502020204030203" pitchFamily="34" charset="0"/>
                <a:cs typeface="Poppins" pitchFamily="2" charset="77"/>
              </a:rPr>
              <a:t>CRITERIA FOR SUCCESS</a:t>
            </a:r>
          </a:p>
        </p:txBody>
      </p:sp>
      <p:pic>
        <p:nvPicPr>
          <p:cNvPr id="63" name="Graphic 62" descr="Questions outline">
            <a:extLst>
              <a:ext uri="{FF2B5EF4-FFF2-40B4-BE49-F238E27FC236}">
                <a16:creationId xmlns:a16="http://schemas.microsoft.com/office/drawing/2014/main" id="{B9118836-3D07-E0B5-9663-7A077E3A49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32860" y="1771560"/>
            <a:ext cx="914400" cy="914400"/>
          </a:xfrm>
          <a:prstGeom prst="rect">
            <a:avLst/>
          </a:prstGeom>
        </p:spPr>
      </p:pic>
      <p:sp>
        <p:nvSpPr>
          <p:cNvPr id="64" name="TextBox 63">
            <a:extLst>
              <a:ext uri="{FF2B5EF4-FFF2-40B4-BE49-F238E27FC236}">
                <a16:creationId xmlns:a16="http://schemas.microsoft.com/office/drawing/2014/main" id="{94C72DFE-A946-12E2-4A35-511E857CAF68}"/>
              </a:ext>
            </a:extLst>
          </p:cNvPr>
          <p:cNvSpPr txBox="1"/>
          <p:nvPr/>
        </p:nvSpPr>
        <p:spPr>
          <a:xfrm>
            <a:off x="4669324" y="4337802"/>
            <a:ext cx="3458850" cy="507831"/>
          </a:xfrm>
          <a:prstGeom prst="rect">
            <a:avLst/>
          </a:prstGeom>
          <a:noFill/>
        </p:spPr>
        <p:txBody>
          <a:bodyPr wrap="square" rtlCol="0" anchor="t">
            <a:spAutoFit/>
          </a:bodyPr>
          <a:lstStyle/>
          <a:p>
            <a:pPr marL="171450" indent="-171450">
              <a:buFont typeface="Arial" panose="020B0604020202020204" pitchFamily="34" charset="0"/>
              <a:buChar char="•"/>
            </a:pPr>
            <a:r>
              <a:rPr lang="en-US" sz="900" dirty="0">
                <a:solidFill>
                  <a:schemeClr val="bg1">
                    <a:lumMod val="90000"/>
                  </a:schemeClr>
                </a:solidFill>
              </a:rPr>
              <a:t>Prediction model (codes)</a:t>
            </a:r>
          </a:p>
          <a:p>
            <a:pPr marL="171450" indent="-171450">
              <a:buFont typeface="Arial" panose="020B0604020202020204" pitchFamily="34" charset="0"/>
              <a:buChar char="•"/>
            </a:pPr>
            <a:r>
              <a:rPr lang="en-US" sz="900" dirty="0">
                <a:solidFill>
                  <a:schemeClr val="bg1">
                    <a:lumMod val="90000"/>
                  </a:schemeClr>
                </a:solidFill>
              </a:rPr>
              <a:t>Deployment</a:t>
            </a:r>
          </a:p>
          <a:p>
            <a:pPr marL="171450" indent="-171450">
              <a:buFont typeface="Arial" panose="020B0604020202020204" pitchFamily="34" charset="0"/>
              <a:buChar char="•"/>
            </a:pPr>
            <a:r>
              <a:rPr lang="en-US" sz="900" dirty="0">
                <a:solidFill>
                  <a:schemeClr val="bg1">
                    <a:lumMod val="90000"/>
                  </a:schemeClr>
                </a:solidFill>
              </a:rPr>
              <a:t>Documentation</a:t>
            </a:r>
          </a:p>
        </p:txBody>
      </p:sp>
      <p:sp>
        <p:nvSpPr>
          <p:cNvPr id="65" name="TextBox 64">
            <a:extLst>
              <a:ext uri="{FF2B5EF4-FFF2-40B4-BE49-F238E27FC236}">
                <a16:creationId xmlns:a16="http://schemas.microsoft.com/office/drawing/2014/main" id="{AB058F79-FB5D-D3AD-72FB-CA6FEC3B027D}"/>
              </a:ext>
            </a:extLst>
          </p:cNvPr>
          <p:cNvSpPr txBox="1"/>
          <p:nvPr/>
        </p:nvSpPr>
        <p:spPr>
          <a:xfrm>
            <a:off x="4669324" y="4095264"/>
            <a:ext cx="1497526" cy="276999"/>
          </a:xfrm>
          <a:prstGeom prst="rect">
            <a:avLst/>
          </a:prstGeom>
          <a:noFill/>
        </p:spPr>
        <p:txBody>
          <a:bodyPr wrap="none" rtlCol="0" anchor="t">
            <a:spAutoFit/>
          </a:bodyPr>
          <a:lstStyle/>
          <a:p>
            <a:r>
              <a:rPr lang="en-US" sz="1200" b="1" dirty="0">
                <a:solidFill>
                  <a:schemeClr val="bg1">
                    <a:lumMod val="90000"/>
                  </a:schemeClr>
                </a:solidFill>
                <a:latin typeface="Poppins" pitchFamily="2" charset="77"/>
                <a:ea typeface="Lato Light" panose="020F0502020204030203" pitchFamily="34" charset="0"/>
                <a:cs typeface="Poppins" pitchFamily="2" charset="77"/>
              </a:rPr>
              <a:t>SOLUTION SCOPE</a:t>
            </a:r>
          </a:p>
        </p:txBody>
      </p:sp>
      <p:sp>
        <p:nvSpPr>
          <p:cNvPr id="66" name="Shape 6983">
            <a:extLst>
              <a:ext uri="{FF2B5EF4-FFF2-40B4-BE49-F238E27FC236}">
                <a16:creationId xmlns:a16="http://schemas.microsoft.com/office/drawing/2014/main" id="{E5CEFCCC-0CFD-F51C-7BD7-20B4CBBC475A}"/>
              </a:ext>
            </a:extLst>
          </p:cNvPr>
          <p:cNvSpPr/>
          <p:nvPr/>
        </p:nvSpPr>
        <p:spPr>
          <a:xfrm>
            <a:off x="1895747" y="2543827"/>
            <a:ext cx="784975" cy="784975"/>
          </a:xfrm>
          <a:prstGeom prst="rect">
            <a:avLst/>
          </a:prstGeom>
          <a:solidFill>
            <a:schemeClr val="bg1">
              <a:lumMod val="75000"/>
            </a:schemeClr>
          </a:solidFill>
          <a:ln w="12700" cap="flat">
            <a:noFill/>
            <a:miter lim="400000"/>
          </a:ln>
          <a:effectLst/>
        </p:spPr>
        <p:txBody>
          <a:bodyPr wrap="square" lIns="0" tIns="0" rIns="0" bIns="0" numCol="1" anchor="ctr">
            <a:noAutofit/>
          </a:bodyPr>
          <a:lstStyle/>
          <a:p>
            <a:pPr>
              <a:defRPr>
                <a:solidFill>
                  <a:srgbClr val="4C4C4C"/>
                </a:solidFill>
              </a:defRPr>
            </a:pPr>
            <a:endParaRPr sz="1899" dirty="0">
              <a:solidFill>
                <a:schemeClr val="bg1">
                  <a:lumMod val="90000"/>
                </a:schemeClr>
              </a:solidFill>
              <a:latin typeface="Lato Light" panose="020F0502020204030203" pitchFamily="34" charset="0"/>
            </a:endParaRPr>
          </a:p>
        </p:txBody>
      </p:sp>
      <p:pic>
        <p:nvPicPr>
          <p:cNvPr id="69" name="Graphic 68" descr="Head with gears outline">
            <a:extLst>
              <a:ext uri="{FF2B5EF4-FFF2-40B4-BE49-F238E27FC236}">
                <a16:creationId xmlns:a16="http://schemas.microsoft.com/office/drawing/2014/main" id="{6F45327E-1384-072D-DF74-4C1FF612AD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65520" y="2608284"/>
            <a:ext cx="671771" cy="671771"/>
          </a:xfrm>
          <a:prstGeom prst="rect">
            <a:avLst/>
          </a:prstGeom>
        </p:spPr>
      </p:pic>
    </p:spTree>
    <p:extLst>
      <p:ext uri="{BB962C8B-B14F-4D97-AF65-F5344CB8AC3E}">
        <p14:creationId xmlns:p14="http://schemas.microsoft.com/office/powerpoint/2010/main" val="924290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84C27D-89F2-C968-6C45-C3D0E194FDEC}"/>
              </a:ext>
            </a:extLst>
          </p:cNvPr>
          <p:cNvSpPr txBox="1"/>
          <p:nvPr/>
        </p:nvSpPr>
        <p:spPr>
          <a:xfrm>
            <a:off x="103517" y="103517"/>
            <a:ext cx="8402128" cy="400110"/>
          </a:xfrm>
          <a:prstGeom prst="rect">
            <a:avLst/>
          </a:prstGeom>
          <a:noFill/>
        </p:spPr>
        <p:txBody>
          <a:bodyPr wrap="square" rtlCol="0">
            <a:spAutoFit/>
          </a:bodyPr>
          <a:lstStyle/>
          <a:p>
            <a:r>
              <a:rPr lang="en-US" sz="2000" b="1" dirty="0"/>
              <a:t>Understanding The Problem</a:t>
            </a:r>
            <a:endParaRPr lang="en-001" sz="2000" b="1" dirty="0"/>
          </a:p>
        </p:txBody>
      </p:sp>
      <p:sp>
        <p:nvSpPr>
          <p:cNvPr id="45" name="Shape 6977">
            <a:extLst>
              <a:ext uri="{FF2B5EF4-FFF2-40B4-BE49-F238E27FC236}">
                <a16:creationId xmlns:a16="http://schemas.microsoft.com/office/drawing/2014/main" id="{B4343DF7-1AE0-382B-7CA8-627857CD4329}"/>
              </a:ext>
            </a:extLst>
          </p:cNvPr>
          <p:cNvSpPr/>
          <p:nvPr/>
        </p:nvSpPr>
        <p:spPr>
          <a:xfrm>
            <a:off x="1015826" y="1624480"/>
            <a:ext cx="1264209" cy="1264210"/>
          </a:xfrm>
          <a:prstGeom prst="rect">
            <a:avLst/>
          </a:prstGeom>
          <a:solidFill>
            <a:schemeClr val="bg1">
              <a:lumMod val="75000"/>
            </a:schemeClr>
          </a:solidFill>
          <a:ln w="12700" cap="flat">
            <a:noFill/>
            <a:miter lim="400000"/>
          </a:ln>
          <a:effectLst/>
        </p:spPr>
        <p:txBody>
          <a:bodyPr wrap="square" lIns="0" tIns="0" rIns="0" bIns="0" numCol="1" anchor="ctr">
            <a:noAutofit/>
          </a:bodyPr>
          <a:lstStyle/>
          <a:p>
            <a:pPr>
              <a:defRPr>
                <a:solidFill>
                  <a:srgbClr val="4C4C4C"/>
                </a:solidFill>
              </a:defRPr>
            </a:pPr>
            <a:endParaRPr sz="1899" dirty="0">
              <a:latin typeface="Lato Light" panose="020F0502020204030203" pitchFamily="34" charset="0"/>
            </a:endParaRPr>
          </a:p>
        </p:txBody>
      </p:sp>
      <p:sp>
        <p:nvSpPr>
          <p:cNvPr id="46" name="Shape 6980">
            <a:extLst>
              <a:ext uri="{FF2B5EF4-FFF2-40B4-BE49-F238E27FC236}">
                <a16:creationId xmlns:a16="http://schemas.microsoft.com/office/drawing/2014/main" id="{C5E2AD68-5B21-0BF1-074E-C6D5406E9837}"/>
              </a:ext>
            </a:extLst>
          </p:cNvPr>
          <p:cNvSpPr/>
          <p:nvPr/>
        </p:nvSpPr>
        <p:spPr>
          <a:xfrm>
            <a:off x="2327659" y="1624480"/>
            <a:ext cx="1264209" cy="1264210"/>
          </a:xfrm>
          <a:prstGeom prst="rect">
            <a:avLst/>
          </a:prstGeom>
          <a:solidFill>
            <a:schemeClr val="bg1">
              <a:lumMod val="75000"/>
            </a:schemeClr>
          </a:solidFill>
          <a:ln w="12700" cap="flat">
            <a:noFill/>
            <a:miter lim="400000"/>
          </a:ln>
          <a:effectLst/>
        </p:spPr>
        <p:txBody>
          <a:bodyPr wrap="square" lIns="0" tIns="0" rIns="0" bIns="0" numCol="1" anchor="ctr">
            <a:noAutofit/>
          </a:bodyPr>
          <a:lstStyle/>
          <a:p>
            <a:pPr>
              <a:defRPr>
                <a:solidFill>
                  <a:srgbClr val="4C4C4C"/>
                </a:solidFill>
              </a:defRPr>
            </a:pPr>
            <a:endParaRPr sz="1899" dirty="0">
              <a:solidFill>
                <a:schemeClr val="bg1">
                  <a:lumMod val="90000"/>
                </a:schemeClr>
              </a:solidFill>
              <a:latin typeface="Lato Light" panose="020F0502020204030203" pitchFamily="34" charset="0"/>
            </a:endParaRPr>
          </a:p>
        </p:txBody>
      </p:sp>
      <p:sp>
        <p:nvSpPr>
          <p:cNvPr id="47" name="Shape 6983">
            <a:extLst>
              <a:ext uri="{FF2B5EF4-FFF2-40B4-BE49-F238E27FC236}">
                <a16:creationId xmlns:a16="http://schemas.microsoft.com/office/drawing/2014/main" id="{31B0C32A-5721-DD59-1858-C721C2600404}"/>
              </a:ext>
            </a:extLst>
          </p:cNvPr>
          <p:cNvSpPr/>
          <p:nvPr/>
        </p:nvSpPr>
        <p:spPr>
          <a:xfrm>
            <a:off x="1015826" y="2936315"/>
            <a:ext cx="1264209" cy="1264210"/>
          </a:xfrm>
          <a:prstGeom prst="rect">
            <a:avLst/>
          </a:prstGeom>
          <a:solidFill>
            <a:schemeClr val="tx1"/>
          </a:solidFill>
          <a:ln w="12700" cap="flat">
            <a:noFill/>
            <a:miter lim="400000"/>
          </a:ln>
          <a:effectLst/>
        </p:spPr>
        <p:txBody>
          <a:bodyPr wrap="square" lIns="0" tIns="0" rIns="0" bIns="0" numCol="1" anchor="ctr">
            <a:noAutofit/>
          </a:bodyPr>
          <a:lstStyle/>
          <a:p>
            <a:pPr>
              <a:defRPr>
                <a:solidFill>
                  <a:srgbClr val="4C4C4C"/>
                </a:solidFill>
              </a:defRPr>
            </a:pPr>
            <a:endParaRPr sz="1899" dirty="0">
              <a:solidFill>
                <a:schemeClr val="bg1">
                  <a:lumMod val="90000"/>
                </a:schemeClr>
              </a:solidFill>
              <a:latin typeface="Lato Light" panose="020F0502020204030203" pitchFamily="34" charset="0"/>
            </a:endParaRPr>
          </a:p>
        </p:txBody>
      </p:sp>
      <p:sp>
        <p:nvSpPr>
          <p:cNvPr id="48" name="Shape 6986">
            <a:extLst>
              <a:ext uri="{FF2B5EF4-FFF2-40B4-BE49-F238E27FC236}">
                <a16:creationId xmlns:a16="http://schemas.microsoft.com/office/drawing/2014/main" id="{26FCFE1C-3915-9350-40F6-437E3D08B487}"/>
              </a:ext>
            </a:extLst>
          </p:cNvPr>
          <p:cNvSpPr/>
          <p:nvPr/>
        </p:nvSpPr>
        <p:spPr>
          <a:xfrm>
            <a:off x="2327659" y="2936315"/>
            <a:ext cx="1264209" cy="1264210"/>
          </a:xfrm>
          <a:prstGeom prst="rect">
            <a:avLst/>
          </a:prstGeom>
          <a:solidFill>
            <a:schemeClr val="bg1">
              <a:lumMod val="75000"/>
            </a:schemeClr>
          </a:solidFill>
          <a:ln w="12700" cap="flat">
            <a:noFill/>
            <a:miter lim="400000"/>
          </a:ln>
          <a:effectLst/>
        </p:spPr>
        <p:txBody>
          <a:bodyPr wrap="square" lIns="0" tIns="0" rIns="0" bIns="0" numCol="1" anchor="ctr">
            <a:noAutofit/>
          </a:bodyPr>
          <a:lstStyle/>
          <a:p>
            <a:pPr>
              <a:defRPr>
                <a:solidFill>
                  <a:srgbClr val="4C4C4C"/>
                </a:solidFill>
              </a:defRPr>
            </a:pPr>
            <a:endParaRPr sz="1899" dirty="0">
              <a:solidFill>
                <a:schemeClr val="bg1">
                  <a:lumMod val="90000"/>
                </a:schemeClr>
              </a:solidFill>
              <a:latin typeface="Lato Light" panose="020F0502020204030203" pitchFamily="34" charset="0"/>
            </a:endParaRPr>
          </a:p>
        </p:txBody>
      </p:sp>
      <p:sp>
        <p:nvSpPr>
          <p:cNvPr id="49" name="Freeform 29">
            <a:extLst>
              <a:ext uri="{FF2B5EF4-FFF2-40B4-BE49-F238E27FC236}">
                <a16:creationId xmlns:a16="http://schemas.microsoft.com/office/drawing/2014/main" id="{26A362AA-B3BB-919F-37C2-707C325D057B}"/>
              </a:ext>
            </a:extLst>
          </p:cNvPr>
          <p:cNvSpPr>
            <a:spLocks noChangeArrowheads="1"/>
          </p:cNvSpPr>
          <p:nvPr/>
        </p:nvSpPr>
        <p:spPr bwMode="auto">
          <a:xfrm>
            <a:off x="1467935" y="3280055"/>
            <a:ext cx="359989" cy="576729"/>
          </a:xfrm>
          <a:custGeom>
            <a:avLst/>
            <a:gdLst>
              <a:gd name="connsiteX0" fmla="*/ 252413 w 561616"/>
              <a:gd name="connsiteY0" fmla="*/ 533400 h 899752"/>
              <a:gd name="connsiteX1" fmla="*/ 309199 w 561616"/>
              <a:gd name="connsiteY1" fmla="*/ 533400 h 899752"/>
              <a:gd name="connsiteX2" fmla="*/ 309199 w 561616"/>
              <a:gd name="connsiteY2" fmla="*/ 590188 h 899752"/>
              <a:gd name="connsiteX3" fmla="*/ 252413 w 561616"/>
              <a:gd name="connsiteY3" fmla="*/ 590188 h 899752"/>
              <a:gd name="connsiteX4" fmla="*/ 252763 w 561616"/>
              <a:gd name="connsiteY4" fmla="*/ 478263 h 899752"/>
              <a:gd name="connsiteX5" fmla="*/ 252763 w 561616"/>
              <a:gd name="connsiteY5" fmla="*/ 490131 h 899752"/>
              <a:gd name="connsiteX6" fmla="*/ 153527 w 561616"/>
              <a:gd name="connsiteY6" fmla="*/ 589389 h 899752"/>
              <a:gd name="connsiteX7" fmla="*/ 112179 w 561616"/>
              <a:gd name="connsiteY7" fmla="*/ 688648 h 899752"/>
              <a:gd name="connsiteX8" fmla="*/ 112179 w 561616"/>
              <a:gd name="connsiteY8" fmla="*/ 703033 h 899752"/>
              <a:gd name="connsiteX9" fmla="*/ 252763 w 561616"/>
              <a:gd name="connsiteY9" fmla="*/ 646931 h 899752"/>
              <a:gd name="connsiteX10" fmla="*/ 308853 w 561616"/>
              <a:gd name="connsiteY10" fmla="*/ 646931 h 899752"/>
              <a:gd name="connsiteX11" fmla="*/ 449436 w 561616"/>
              <a:gd name="connsiteY11" fmla="*/ 703033 h 899752"/>
              <a:gd name="connsiteX12" fmla="*/ 449436 w 561616"/>
              <a:gd name="connsiteY12" fmla="*/ 688648 h 899752"/>
              <a:gd name="connsiteX13" fmla="*/ 408088 w 561616"/>
              <a:gd name="connsiteY13" fmla="*/ 589389 h 899752"/>
              <a:gd name="connsiteX14" fmla="*/ 308853 w 561616"/>
              <a:gd name="connsiteY14" fmla="*/ 490131 h 899752"/>
              <a:gd name="connsiteX15" fmla="*/ 308853 w 561616"/>
              <a:gd name="connsiteY15" fmla="*/ 478263 h 899752"/>
              <a:gd name="connsiteX16" fmla="*/ 56089 w 561616"/>
              <a:gd name="connsiteY16" fmla="*/ 141287 h 899752"/>
              <a:gd name="connsiteX17" fmla="*/ 112179 w 561616"/>
              <a:gd name="connsiteY17" fmla="*/ 141287 h 899752"/>
              <a:gd name="connsiteX18" fmla="*/ 112179 w 561616"/>
              <a:gd name="connsiteY18" fmla="*/ 212135 h 899752"/>
              <a:gd name="connsiteX19" fmla="*/ 152089 w 561616"/>
              <a:gd name="connsiteY19" fmla="*/ 309955 h 899752"/>
              <a:gd name="connsiteX20" fmla="*/ 409526 w 561616"/>
              <a:gd name="connsiteY20" fmla="*/ 309955 h 899752"/>
              <a:gd name="connsiteX21" fmla="*/ 449436 w 561616"/>
              <a:gd name="connsiteY21" fmla="*/ 212135 h 899752"/>
              <a:gd name="connsiteX22" fmla="*/ 449436 w 561616"/>
              <a:gd name="connsiteY22" fmla="*/ 141287 h 899752"/>
              <a:gd name="connsiteX23" fmla="*/ 505526 w 561616"/>
              <a:gd name="connsiteY23" fmla="*/ 141287 h 899752"/>
              <a:gd name="connsiteX24" fmla="*/ 505526 w 561616"/>
              <a:gd name="connsiteY24" fmla="*/ 212135 h 899752"/>
              <a:gd name="connsiteX25" fmla="*/ 447998 w 561616"/>
              <a:gd name="connsiteY25" fmla="*/ 350953 h 899752"/>
              <a:gd name="connsiteX26" fmla="*/ 364942 w 561616"/>
              <a:gd name="connsiteY26" fmla="*/ 434028 h 899752"/>
              <a:gd name="connsiteX27" fmla="*/ 364942 w 561616"/>
              <a:gd name="connsiteY27" fmla="*/ 466755 h 899752"/>
              <a:gd name="connsiteX28" fmla="*/ 447998 w 561616"/>
              <a:gd name="connsiteY28" fmla="*/ 549830 h 899752"/>
              <a:gd name="connsiteX29" fmla="*/ 505526 w 561616"/>
              <a:gd name="connsiteY29" fmla="*/ 688648 h 899752"/>
              <a:gd name="connsiteX30" fmla="*/ 505526 w 561616"/>
              <a:gd name="connsiteY30" fmla="*/ 787547 h 899752"/>
              <a:gd name="connsiteX31" fmla="*/ 561616 w 561616"/>
              <a:gd name="connsiteY31" fmla="*/ 787547 h 899752"/>
              <a:gd name="connsiteX32" fmla="*/ 561616 w 561616"/>
              <a:gd name="connsiteY32" fmla="*/ 899752 h 899752"/>
              <a:gd name="connsiteX33" fmla="*/ 0 w 561616"/>
              <a:gd name="connsiteY33" fmla="*/ 899752 h 899752"/>
              <a:gd name="connsiteX34" fmla="*/ 0 w 561616"/>
              <a:gd name="connsiteY34" fmla="*/ 787547 h 899752"/>
              <a:gd name="connsiteX35" fmla="*/ 56089 w 561616"/>
              <a:gd name="connsiteY35" fmla="*/ 787547 h 899752"/>
              <a:gd name="connsiteX36" fmla="*/ 56089 w 561616"/>
              <a:gd name="connsiteY36" fmla="*/ 688648 h 899752"/>
              <a:gd name="connsiteX37" fmla="*/ 113977 w 561616"/>
              <a:gd name="connsiteY37" fmla="*/ 549830 h 899752"/>
              <a:gd name="connsiteX38" fmla="*/ 196673 w 561616"/>
              <a:gd name="connsiteY38" fmla="*/ 466755 h 899752"/>
              <a:gd name="connsiteX39" fmla="*/ 196673 w 561616"/>
              <a:gd name="connsiteY39" fmla="*/ 434028 h 899752"/>
              <a:gd name="connsiteX40" fmla="*/ 113977 w 561616"/>
              <a:gd name="connsiteY40" fmla="*/ 350953 h 899752"/>
              <a:gd name="connsiteX41" fmla="*/ 56089 w 561616"/>
              <a:gd name="connsiteY41" fmla="*/ 212135 h 899752"/>
              <a:gd name="connsiteX42" fmla="*/ 0 w 561616"/>
              <a:gd name="connsiteY42" fmla="*/ 0 h 899752"/>
              <a:gd name="connsiteX43" fmla="*/ 561616 w 561616"/>
              <a:gd name="connsiteY43" fmla="*/ 0 h 899752"/>
              <a:gd name="connsiteX44" fmla="*/ 561616 w 561616"/>
              <a:gd name="connsiteY44" fmla="*/ 112352 h 899752"/>
              <a:gd name="connsiteX45" fmla="*/ 0 w 561616"/>
              <a:gd name="connsiteY45" fmla="*/ 112352 h 899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61616" h="899752">
                <a:moveTo>
                  <a:pt x="252413" y="533400"/>
                </a:moveTo>
                <a:lnTo>
                  <a:pt x="309199" y="533400"/>
                </a:lnTo>
                <a:lnTo>
                  <a:pt x="309199" y="590188"/>
                </a:lnTo>
                <a:lnTo>
                  <a:pt x="252413" y="590188"/>
                </a:lnTo>
                <a:close/>
                <a:moveTo>
                  <a:pt x="252763" y="478263"/>
                </a:moveTo>
                <a:lnTo>
                  <a:pt x="252763" y="490131"/>
                </a:lnTo>
                <a:lnTo>
                  <a:pt x="153527" y="589389"/>
                </a:lnTo>
                <a:cubicBezTo>
                  <a:pt x="126921" y="616002"/>
                  <a:pt x="112179" y="651246"/>
                  <a:pt x="112179" y="688648"/>
                </a:cubicBezTo>
                <a:lnTo>
                  <a:pt x="112179" y="703033"/>
                </a:lnTo>
                <a:lnTo>
                  <a:pt x="252763" y="646931"/>
                </a:lnTo>
                <a:lnTo>
                  <a:pt x="308853" y="646931"/>
                </a:lnTo>
                <a:lnTo>
                  <a:pt x="449436" y="703033"/>
                </a:lnTo>
                <a:lnTo>
                  <a:pt x="449436" y="688648"/>
                </a:lnTo>
                <a:cubicBezTo>
                  <a:pt x="449436" y="651246"/>
                  <a:pt x="434695" y="616002"/>
                  <a:pt x="408088" y="589389"/>
                </a:cubicBezTo>
                <a:lnTo>
                  <a:pt x="308853" y="490131"/>
                </a:lnTo>
                <a:lnTo>
                  <a:pt x="308853" y="478263"/>
                </a:lnTo>
                <a:close/>
                <a:moveTo>
                  <a:pt x="56089" y="141287"/>
                </a:moveTo>
                <a:lnTo>
                  <a:pt x="112179" y="141287"/>
                </a:lnTo>
                <a:lnTo>
                  <a:pt x="112179" y="212135"/>
                </a:lnTo>
                <a:cubicBezTo>
                  <a:pt x="112179" y="248817"/>
                  <a:pt x="126561" y="283701"/>
                  <a:pt x="152089" y="309955"/>
                </a:cubicBezTo>
                <a:lnTo>
                  <a:pt x="409526" y="309955"/>
                </a:lnTo>
                <a:cubicBezTo>
                  <a:pt x="435054" y="283701"/>
                  <a:pt x="449436" y="248817"/>
                  <a:pt x="449436" y="212135"/>
                </a:cubicBezTo>
                <a:lnTo>
                  <a:pt x="449436" y="141287"/>
                </a:lnTo>
                <a:lnTo>
                  <a:pt x="505526" y="141287"/>
                </a:lnTo>
                <a:lnTo>
                  <a:pt x="505526" y="212135"/>
                </a:lnTo>
                <a:cubicBezTo>
                  <a:pt x="505526" y="264641"/>
                  <a:pt x="485032" y="313911"/>
                  <a:pt x="447998" y="350953"/>
                </a:cubicBezTo>
                <a:lnTo>
                  <a:pt x="364942" y="434028"/>
                </a:lnTo>
                <a:lnTo>
                  <a:pt x="364942" y="466755"/>
                </a:lnTo>
                <a:lnTo>
                  <a:pt x="447998" y="549830"/>
                </a:lnTo>
                <a:cubicBezTo>
                  <a:pt x="485032" y="586872"/>
                  <a:pt x="505526" y="636142"/>
                  <a:pt x="505526" y="688648"/>
                </a:cubicBezTo>
                <a:lnTo>
                  <a:pt x="505526" y="787547"/>
                </a:lnTo>
                <a:lnTo>
                  <a:pt x="561616" y="787547"/>
                </a:lnTo>
                <a:lnTo>
                  <a:pt x="561616" y="899752"/>
                </a:lnTo>
                <a:lnTo>
                  <a:pt x="0" y="899752"/>
                </a:lnTo>
                <a:lnTo>
                  <a:pt x="0" y="787547"/>
                </a:lnTo>
                <a:lnTo>
                  <a:pt x="56089" y="787547"/>
                </a:lnTo>
                <a:lnTo>
                  <a:pt x="56089" y="688648"/>
                </a:lnTo>
                <a:cubicBezTo>
                  <a:pt x="56089" y="636142"/>
                  <a:pt x="76584" y="586872"/>
                  <a:pt x="113977" y="549830"/>
                </a:cubicBezTo>
                <a:lnTo>
                  <a:pt x="196673" y="466755"/>
                </a:lnTo>
                <a:lnTo>
                  <a:pt x="196673" y="434028"/>
                </a:lnTo>
                <a:lnTo>
                  <a:pt x="113977" y="350953"/>
                </a:lnTo>
                <a:cubicBezTo>
                  <a:pt x="76584" y="313911"/>
                  <a:pt x="56089" y="264641"/>
                  <a:pt x="56089" y="212135"/>
                </a:cubicBezTo>
                <a:close/>
                <a:moveTo>
                  <a:pt x="0" y="0"/>
                </a:moveTo>
                <a:lnTo>
                  <a:pt x="561616" y="0"/>
                </a:lnTo>
                <a:lnTo>
                  <a:pt x="561616" y="112352"/>
                </a:lnTo>
                <a:lnTo>
                  <a:pt x="0" y="112352"/>
                </a:lnTo>
                <a:close/>
              </a:path>
            </a:pathLst>
          </a:custGeom>
          <a:solidFill>
            <a:schemeClr val="bg1"/>
          </a:solidFill>
          <a:ln>
            <a:noFill/>
          </a:ln>
          <a:effectLst/>
        </p:spPr>
        <p:txBody>
          <a:bodyPr wrap="square" anchor="ctr">
            <a:noAutofit/>
          </a:bodyPr>
          <a:lstStyle/>
          <a:p>
            <a:endParaRPr lang="en-US" sz="525" dirty="0">
              <a:solidFill>
                <a:schemeClr val="bg1">
                  <a:lumMod val="90000"/>
                </a:schemeClr>
              </a:solidFill>
              <a:latin typeface="Lato Light" panose="020F0502020204030203" pitchFamily="34" charset="0"/>
            </a:endParaRPr>
          </a:p>
        </p:txBody>
      </p:sp>
      <p:sp>
        <p:nvSpPr>
          <p:cNvPr id="50" name="Freeform 30">
            <a:extLst>
              <a:ext uri="{FF2B5EF4-FFF2-40B4-BE49-F238E27FC236}">
                <a16:creationId xmlns:a16="http://schemas.microsoft.com/office/drawing/2014/main" id="{87B1B552-DC7C-5BEF-C995-97038DB3D56E}"/>
              </a:ext>
            </a:extLst>
          </p:cNvPr>
          <p:cNvSpPr>
            <a:spLocks noChangeArrowheads="1"/>
          </p:cNvSpPr>
          <p:nvPr/>
        </p:nvSpPr>
        <p:spPr bwMode="auto">
          <a:xfrm>
            <a:off x="2671206" y="1968221"/>
            <a:ext cx="576728" cy="576730"/>
          </a:xfrm>
          <a:custGeom>
            <a:avLst/>
            <a:gdLst>
              <a:gd name="connsiteX0" fmla="*/ 0 w 899752"/>
              <a:gd name="connsiteY0" fmla="*/ 590550 h 899753"/>
              <a:gd name="connsiteX1" fmla="*/ 85362 w 899752"/>
              <a:gd name="connsiteY1" fmla="*/ 590550 h 899753"/>
              <a:gd name="connsiteX2" fmla="*/ 85362 w 899752"/>
              <a:gd name="connsiteY2" fmla="*/ 899753 h 899753"/>
              <a:gd name="connsiteX3" fmla="*/ 0 w 899752"/>
              <a:gd name="connsiteY3" fmla="*/ 899753 h 899753"/>
              <a:gd name="connsiteX4" fmla="*/ 337632 w 899752"/>
              <a:gd name="connsiteY4" fmla="*/ 506773 h 899753"/>
              <a:gd name="connsiteX5" fmla="*/ 534122 w 899752"/>
              <a:gd name="connsiteY5" fmla="*/ 506773 h 899753"/>
              <a:gd name="connsiteX6" fmla="*/ 534122 w 899752"/>
              <a:gd name="connsiteY6" fmla="*/ 534861 h 899753"/>
              <a:gd name="connsiteX7" fmla="*/ 421842 w 899752"/>
              <a:gd name="connsiteY7" fmla="*/ 619126 h 899753"/>
              <a:gd name="connsiteX8" fmla="*/ 393772 w 899752"/>
              <a:gd name="connsiteY8" fmla="*/ 619126 h 899753"/>
              <a:gd name="connsiteX9" fmla="*/ 393772 w 899752"/>
              <a:gd name="connsiteY9" fmla="*/ 647214 h 899753"/>
              <a:gd name="connsiteX10" fmla="*/ 466466 w 899752"/>
              <a:gd name="connsiteY10" fmla="*/ 647214 h 899753"/>
              <a:gd name="connsiteX11" fmla="*/ 590262 w 899752"/>
              <a:gd name="connsiteY11" fmla="*/ 619126 h 899753"/>
              <a:gd name="connsiteX12" fmla="*/ 711179 w 899752"/>
              <a:gd name="connsiteY12" fmla="*/ 536662 h 899753"/>
              <a:gd name="connsiteX13" fmla="*/ 822020 w 899752"/>
              <a:gd name="connsiteY13" fmla="*/ 506773 h 899753"/>
              <a:gd name="connsiteX14" fmla="*/ 899752 w 899752"/>
              <a:gd name="connsiteY14" fmla="*/ 534861 h 899753"/>
              <a:gd name="connsiteX15" fmla="*/ 635966 w 899752"/>
              <a:gd name="connsiteY15" fmla="*/ 732558 h 899753"/>
              <a:gd name="connsiteX16" fmla="*/ 470784 w 899752"/>
              <a:gd name="connsiteY16" fmla="*/ 798097 h 899753"/>
              <a:gd name="connsiteX17" fmla="*/ 187565 w 899752"/>
              <a:gd name="connsiteY17" fmla="*/ 842030 h 899753"/>
              <a:gd name="connsiteX18" fmla="*/ 150138 w 899752"/>
              <a:gd name="connsiteY18" fmla="*/ 844190 h 899753"/>
              <a:gd name="connsiteX19" fmla="*/ 112712 w 899752"/>
              <a:gd name="connsiteY19" fmla="*/ 844190 h 899753"/>
              <a:gd name="connsiteX20" fmla="*/ 112712 w 899752"/>
              <a:gd name="connsiteY20" fmla="*/ 647214 h 899753"/>
              <a:gd name="connsiteX21" fmla="*/ 168132 w 899752"/>
              <a:gd name="connsiteY21" fmla="*/ 583475 h 899753"/>
              <a:gd name="connsiteX22" fmla="*/ 337632 w 899752"/>
              <a:gd name="connsiteY22" fmla="*/ 506773 h 899753"/>
              <a:gd name="connsiteX23" fmla="*/ 563563 w 899752"/>
              <a:gd name="connsiteY23" fmla="*/ 254000 h 899753"/>
              <a:gd name="connsiteX24" fmla="*/ 675915 w 899752"/>
              <a:gd name="connsiteY24" fmla="*/ 366353 h 899753"/>
              <a:gd name="connsiteX25" fmla="*/ 563563 w 899752"/>
              <a:gd name="connsiteY25" fmla="*/ 479065 h 899753"/>
              <a:gd name="connsiteX26" fmla="*/ 450850 w 899752"/>
              <a:gd name="connsiteY26" fmla="*/ 366353 h 899753"/>
              <a:gd name="connsiteX27" fmla="*/ 563563 w 899752"/>
              <a:gd name="connsiteY27" fmla="*/ 254000 h 899753"/>
              <a:gd name="connsiteX28" fmla="*/ 703083 w 899752"/>
              <a:gd name="connsiteY28" fmla="*/ 84138 h 899753"/>
              <a:gd name="connsiteX29" fmla="*/ 787041 w 899752"/>
              <a:gd name="connsiteY29" fmla="*/ 168708 h 899753"/>
              <a:gd name="connsiteX30" fmla="*/ 703083 w 899752"/>
              <a:gd name="connsiteY30" fmla="*/ 253639 h 899753"/>
              <a:gd name="connsiteX31" fmla="*/ 619125 w 899752"/>
              <a:gd name="connsiteY31" fmla="*/ 168708 h 899753"/>
              <a:gd name="connsiteX32" fmla="*/ 703083 w 899752"/>
              <a:gd name="connsiteY32" fmla="*/ 84138 h 899753"/>
              <a:gd name="connsiteX33" fmla="*/ 562769 w 899752"/>
              <a:gd name="connsiteY33" fmla="*/ 0 h 899753"/>
              <a:gd name="connsiteX34" fmla="*/ 618766 w 899752"/>
              <a:gd name="connsiteY34" fmla="*/ 56177 h 899753"/>
              <a:gd name="connsiteX35" fmla="*/ 562769 w 899752"/>
              <a:gd name="connsiteY35" fmla="*/ 112353 h 899753"/>
              <a:gd name="connsiteX36" fmla="*/ 506412 w 899752"/>
              <a:gd name="connsiteY36" fmla="*/ 56177 h 899753"/>
              <a:gd name="connsiteX37" fmla="*/ 562769 w 899752"/>
              <a:gd name="connsiteY37" fmla="*/ 0 h 899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99752" h="899753">
                <a:moveTo>
                  <a:pt x="0" y="590550"/>
                </a:moveTo>
                <a:lnTo>
                  <a:pt x="85362" y="590550"/>
                </a:lnTo>
                <a:lnTo>
                  <a:pt x="85362" y="899753"/>
                </a:lnTo>
                <a:lnTo>
                  <a:pt x="0" y="899753"/>
                </a:lnTo>
                <a:close/>
                <a:moveTo>
                  <a:pt x="337632" y="506773"/>
                </a:moveTo>
                <a:lnTo>
                  <a:pt x="534122" y="506773"/>
                </a:lnTo>
                <a:lnTo>
                  <a:pt x="534122" y="534861"/>
                </a:lnTo>
                <a:cubicBezTo>
                  <a:pt x="534122" y="597159"/>
                  <a:pt x="484100" y="619126"/>
                  <a:pt x="421842" y="619126"/>
                </a:cubicBezTo>
                <a:lnTo>
                  <a:pt x="393772" y="619126"/>
                </a:lnTo>
                <a:lnTo>
                  <a:pt x="393772" y="647214"/>
                </a:lnTo>
                <a:lnTo>
                  <a:pt x="466466" y="647214"/>
                </a:lnTo>
                <a:cubicBezTo>
                  <a:pt x="509651" y="647214"/>
                  <a:pt x="551756" y="637131"/>
                  <a:pt x="590262" y="619126"/>
                </a:cubicBezTo>
                <a:lnTo>
                  <a:pt x="711179" y="536662"/>
                </a:lnTo>
                <a:cubicBezTo>
                  <a:pt x="745727" y="517216"/>
                  <a:pt x="785313" y="506413"/>
                  <a:pt x="822020" y="506773"/>
                </a:cubicBezTo>
                <a:cubicBezTo>
                  <a:pt x="850810" y="506773"/>
                  <a:pt x="877800" y="512895"/>
                  <a:pt x="899752" y="534861"/>
                </a:cubicBezTo>
                <a:lnTo>
                  <a:pt x="635966" y="732558"/>
                </a:lnTo>
                <a:cubicBezTo>
                  <a:pt x="587743" y="768929"/>
                  <a:pt x="530884" y="791255"/>
                  <a:pt x="470784" y="798097"/>
                </a:cubicBezTo>
                <a:lnTo>
                  <a:pt x="187565" y="842030"/>
                </a:lnTo>
                <a:cubicBezTo>
                  <a:pt x="174970" y="843470"/>
                  <a:pt x="162734" y="844190"/>
                  <a:pt x="150138" y="844190"/>
                </a:cubicBezTo>
                <a:lnTo>
                  <a:pt x="112712" y="844190"/>
                </a:lnTo>
                <a:lnTo>
                  <a:pt x="112712" y="647214"/>
                </a:lnTo>
                <a:lnTo>
                  <a:pt x="168132" y="583475"/>
                </a:lnTo>
                <a:cubicBezTo>
                  <a:pt x="210957" y="534501"/>
                  <a:pt x="272495" y="506773"/>
                  <a:pt x="337632" y="506773"/>
                </a:cubicBezTo>
                <a:close/>
                <a:moveTo>
                  <a:pt x="563563" y="254000"/>
                </a:moveTo>
                <a:cubicBezTo>
                  <a:pt x="625501" y="254000"/>
                  <a:pt x="675915" y="304055"/>
                  <a:pt x="675915" y="366353"/>
                </a:cubicBezTo>
                <a:cubicBezTo>
                  <a:pt x="675915" y="428651"/>
                  <a:pt x="625501" y="479065"/>
                  <a:pt x="563563" y="479065"/>
                </a:cubicBezTo>
                <a:cubicBezTo>
                  <a:pt x="501264" y="479065"/>
                  <a:pt x="450850" y="428651"/>
                  <a:pt x="450850" y="366353"/>
                </a:cubicBezTo>
                <a:cubicBezTo>
                  <a:pt x="450850" y="304055"/>
                  <a:pt x="501264" y="254000"/>
                  <a:pt x="563563" y="254000"/>
                </a:cubicBezTo>
                <a:close/>
                <a:moveTo>
                  <a:pt x="703083" y="84138"/>
                </a:moveTo>
                <a:cubicBezTo>
                  <a:pt x="749368" y="84138"/>
                  <a:pt x="787041" y="122086"/>
                  <a:pt x="787041" y="168708"/>
                </a:cubicBezTo>
                <a:cubicBezTo>
                  <a:pt x="787041" y="215691"/>
                  <a:pt x="749368" y="253639"/>
                  <a:pt x="703083" y="253639"/>
                </a:cubicBezTo>
                <a:cubicBezTo>
                  <a:pt x="656799" y="253639"/>
                  <a:pt x="619125" y="215691"/>
                  <a:pt x="619125" y="168708"/>
                </a:cubicBezTo>
                <a:cubicBezTo>
                  <a:pt x="619125" y="122086"/>
                  <a:pt x="656799" y="84138"/>
                  <a:pt x="703083" y="84138"/>
                </a:cubicBezTo>
                <a:close/>
                <a:moveTo>
                  <a:pt x="562769" y="0"/>
                </a:moveTo>
                <a:cubicBezTo>
                  <a:pt x="593639" y="0"/>
                  <a:pt x="618766" y="25208"/>
                  <a:pt x="618766" y="56177"/>
                </a:cubicBezTo>
                <a:cubicBezTo>
                  <a:pt x="618766" y="87146"/>
                  <a:pt x="593639" y="112353"/>
                  <a:pt x="562769" y="112353"/>
                </a:cubicBezTo>
                <a:cubicBezTo>
                  <a:pt x="531539" y="112353"/>
                  <a:pt x="506412" y="87146"/>
                  <a:pt x="506412" y="56177"/>
                </a:cubicBezTo>
                <a:cubicBezTo>
                  <a:pt x="506412" y="25208"/>
                  <a:pt x="531539" y="0"/>
                  <a:pt x="562769" y="0"/>
                </a:cubicBezTo>
                <a:close/>
              </a:path>
            </a:pathLst>
          </a:custGeom>
          <a:solidFill>
            <a:schemeClr val="bg1">
              <a:lumMod val="90000"/>
            </a:schemeClr>
          </a:solidFill>
          <a:ln>
            <a:noFill/>
          </a:ln>
          <a:effectLst/>
        </p:spPr>
        <p:txBody>
          <a:bodyPr wrap="square" anchor="ctr">
            <a:noAutofit/>
          </a:bodyPr>
          <a:lstStyle/>
          <a:p>
            <a:endParaRPr lang="en-US" sz="525" dirty="0">
              <a:latin typeface="Lato Light" panose="020F0502020204030203" pitchFamily="34" charset="0"/>
            </a:endParaRPr>
          </a:p>
        </p:txBody>
      </p:sp>
      <p:sp>
        <p:nvSpPr>
          <p:cNvPr id="51" name="Freeform 31">
            <a:extLst>
              <a:ext uri="{FF2B5EF4-FFF2-40B4-BE49-F238E27FC236}">
                <a16:creationId xmlns:a16="http://schemas.microsoft.com/office/drawing/2014/main" id="{46406DA3-D414-5081-604D-2A9E51550DEA}"/>
              </a:ext>
            </a:extLst>
          </p:cNvPr>
          <p:cNvSpPr>
            <a:spLocks noChangeArrowheads="1"/>
          </p:cNvSpPr>
          <p:nvPr/>
        </p:nvSpPr>
        <p:spPr bwMode="auto">
          <a:xfrm>
            <a:off x="2671203" y="3280055"/>
            <a:ext cx="576731" cy="576731"/>
          </a:xfrm>
          <a:custGeom>
            <a:avLst/>
            <a:gdLst>
              <a:gd name="connsiteX0" fmla="*/ 57150 w 899753"/>
              <a:gd name="connsiteY0" fmla="*/ 225425 h 899754"/>
              <a:gd name="connsiteX1" fmla="*/ 113290 w 899753"/>
              <a:gd name="connsiteY1" fmla="*/ 225425 h 899754"/>
              <a:gd name="connsiteX2" fmla="*/ 113290 w 899753"/>
              <a:gd name="connsiteY2" fmla="*/ 562409 h 899754"/>
              <a:gd name="connsiteX3" fmla="*/ 422780 w 899753"/>
              <a:gd name="connsiteY3" fmla="*/ 562409 h 899754"/>
              <a:gd name="connsiteX4" fmla="*/ 478920 w 899753"/>
              <a:gd name="connsiteY4" fmla="*/ 562409 h 899754"/>
              <a:gd name="connsiteX5" fmla="*/ 788050 w 899753"/>
              <a:gd name="connsiteY5" fmla="*/ 562409 h 899754"/>
              <a:gd name="connsiteX6" fmla="*/ 788050 w 899753"/>
              <a:gd name="connsiteY6" fmla="*/ 225425 h 899754"/>
              <a:gd name="connsiteX7" fmla="*/ 844190 w 899753"/>
              <a:gd name="connsiteY7" fmla="*/ 225425 h 899754"/>
              <a:gd name="connsiteX8" fmla="*/ 844190 w 899753"/>
              <a:gd name="connsiteY8" fmla="*/ 618873 h 899754"/>
              <a:gd name="connsiteX9" fmla="*/ 478920 w 899753"/>
              <a:gd name="connsiteY9" fmla="*/ 618873 h 899754"/>
              <a:gd name="connsiteX10" fmla="*/ 478920 w 899753"/>
              <a:gd name="connsiteY10" fmla="*/ 803729 h 899754"/>
              <a:gd name="connsiteX11" fmla="*/ 490436 w 899753"/>
              <a:gd name="connsiteY11" fmla="*/ 815597 h 899754"/>
              <a:gd name="connsiteX12" fmla="*/ 518506 w 899753"/>
              <a:gd name="connsiteY12" fmla="*/ 843649 h 899754"/>
              <a:gd name="connsiteX13" fmla="*/ 591200 w 899753"/>
              <a:gd name="connsiteY13" fmla="*/ 843649 h 899754"/>
              <a:gd name="connsiteX14" fmla="*/ 591200 w 899753"/>
              <a:gd name="connsiteY14" fmla="*/ 899754 h 899754"/>
              <a:gd name="connsiteX15" fmla="*/ 495114 w 899753"/>
              <a:gd name="connsiteY15" fmla="*/ 899754 h 899754"/>
              <a:gd name="connsiteX16" fmla="*/ 450850 w 899753"/>
              <a:gd name="connsiteY16" fmla="*/ 855158 h 899754"/>
              <a:gd name="connsiteX17" fmla="*/ 406226 w 899753"/>
              <a:gd name="connsiteY17" fmla="*/ 899754 h 899754"/>
              <a:gd name="connsiteX18" fmla="*/ 310140 w 899753"/>
              <a:gd name="connsiteY18" fmla="*/ 899754 h 899754"/>
              <a:gd name="connsiteX19" fmla="*/ 310140 w 899753"/>
              <a:gd name="connsiteY19" fmla="*/ 843649 h 899754"/>
              <a:gd name="connsiteX20" fmla="*/ 382834 w 899753"/>
              <a:gd name="connsiteY20" fmla="*/ 843649 h 899754"/>
              <a:gd name="connsiteX21" fmla="*/ 410904 w 899753"/>
              <a:gd name="connsiteY21" fmla="*/ 815597 h 899754"/>
              <a:gd name="connsiteX22" fmla="*/ 422780 w 899753"/>
              <a:gd name="connsiteY22" fmla="*/ 803729 h 899754"/>
              <a:gd name="connsiteX23" fmla="*/ 422780 w 899753"/>
              <a:gd name="connsiteY23" fmla="*/ 618873 h 899754"/>
              <a:gd name="connsiteX24" fmla="*/ 57150 w 899753"/>
              <a:gd name="connsiteY24" fmla="*/ 618873 h 899754"/>
              <a:gd name="connsiteX25" fmla="*/ 672018 w 899753"/>
              <a:gd name="connsiteY25" fmla="*/ 214313 h 899754"/>
              <a:gd name="connsiteX26" fmla="*/ 715603 w 899753"/>
              <a:gd name="connsiteY26" fmla="*/ 249981 h 899754"/>
              <a:gd name="connsiteX27" fmla="*/ 542343 w 899753"/>
              <a:gd name="connsiteY27" fmla="*/ 457505 h 899754"/>
              <a:gd name="connsiteX28" fmla="*/ 371965 w 899753"/>
              <a:gd name="connsiteY28" fmla="*/ 372478 h 899754"/>
              <a:gd name="connsiteX29" fmla="*/ 225721 w 899753"/>
              <a:gd name="connsiteY29" fmla="*/ 518753 h 899754"/>
              <a:gd name="connsiteX30" fmla="*/ 185738 w 899753"/>
              <a:gd name="connsiteY30" fmla="*/ 478761 h 899754"/>
              <a:gd name="connsiteX31" fmla="*/ 360799 w 899753"/>
              <a:gd name="connsiteY31" fmla="*/ 303663 h 899754"/>
              <a:gd name="connsiteX32" fmla="*/ 527935 w 899753"/>
              <a:gd name="connsiteY32" fmla="*/ 387249 h 899754"/>
              <a:gd name="connsiteX33" fmla="*/ 421973 w 899753"/>
              <a:gd name="connsiteY33" fmla="*/ 0 h 899754"/>
              <a:gd name="connsiteX34" fmla="*/ 478140 w 899753"/>
              <a:gd name="connsiteY34" fmla="*/ 0 h 899754"/>
              <a:gd name="connsiteX35" fmla="*/ 478140 w 899753"/>
              <a:gd name="connsiteY35" fmla="*/ 56380 h 899754"/>
              <a:gd name="connsiteX36" fmla="*/ 899753 w 899753"/>
              <a:gd name="connsiteY36" fmla="*/ 56380 h 899754"/>
              <a:gd name="connsiteX37" fmla="*/ 899753 w 899753"/>
              <a:gd name="connsiteY37" fmla="*/ 169501 h 899754"/>
              <a:gd name="connsiteX38" fmla="*/ 0 w 899753"/>
              <a:gd name="connsiteY38" fmla="*/ 169501 h 899754"/>
              <a:gd name="connsiteX39" fmla="*/ 0 w 899753"/>
              <a:gd name="connsiteY39" fmla="*/ 56380 h 899754"/>
              <a:gd name="connsiteX40" fmla="*/ 421973 w 899753"/>
              <a:gd name="connsiteY40" fmla="*/ 56380 h 89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99753" h="899754">
                <a:moveTo>
                  <a:pt x="57150" y="225425"/>
                </a:moveTo>
                <a:lnTo>
                  <a:pt x="113290" y="225425"/>
                </a:lnTo>
                <a:lnTo>
                  <a:pt x="113290" y="562409"/>
                </a:lnTo>
                <a:lnTo>
                  <a:pt x="422780" y="562409"/>
                </a:lnTo>
                <a:lnTo>
                  <a:pt x="478920" y="562409"/>
                </a:lnTo>
                <a:lnTo>
                  <a:pt x="788050" y="562409"/>
                </a:lnTo>
                <a:lnTo>
                  <a:pt x="788050" y="225425"/>
                </a:lnTo>
                <a:lnTo>
                  <a:pt x="844190" y="225425"/>
                </a:lnTo>
                <a:lnTo>
                  <a:pt x="844190" y="618873"/>
                </a:lnTo>
                <a:lnTo>
                  <a:pt x="478920" y="618873"/>
                </a:lnTo>
                <a:lnTo>
                  <a:pt x="478920" y="803729"/>
                </a:lnTo>
                <a:lnTo>
                  <a:pt x="490436" y="815597"/>
                </a:lnTo>
                <a:lnTo>
                  <a:pt x="518506" y="843649"/>
                </a:lnTo>
                <a:lnTo>
                  <a:pt x="591200" y="843649"/>
                </a:lnTo>
                <a:lnTo>
                  <a:pt x="591200" y="899754"/>
                </a:lnTo>
                <a:lnTo>
                  <a:pt x="495114" y="899754"/>
                </a:lnTo>
                <a:lnTo>
                  <a:pt x="450850" y="855158"/>
                </a:lnTo>
                <a:lnTo>
                  <a:pt x="406226" y="899754"/>
                </a:lnTo>
                <a:lnTo>
                  <a:pt x="310140" y="899754"/>
                </a:lnTo>
                <a:lnTo>
                  <a:pt x="310140" y="843649"/>
                </a:lnTo>
                <a:lnTo>
                  <a:pt x="382834" y="843649"/>
                </a:lnTo>
                <a:lnTo>
                  <a:pt x="410904" y="815597"/>
                </a:lnTo>
                <a:lnTo>
                  <a:pt x="422780" y="803729"/>
                </a:lnTo>
                <a:lnTo>
                  <a:pt x="422780" y="618873"/>
                </a:lnTo>
                <a:lnTo>
                  <a:pt x="57150" y="618873"/>
                </a:lnTo>
                <a:close/>
                <a:moveTo>
                  <a:pt x="672018" y="214313"/>
                </a:moveTo>
                <a:lnTo>
                  <a:pt x="715603" y="249981"/>
                </a:lnTo>
                <a:lnTo>
                  <a:pt x="542343" y="457505"/>
                </a:lnTo>
                <a:lnTo>
                  <a:pt x="371965" y="372478"/>
                </a:lnTo>
                <a:lnTo>
                  <a:pt x="225721" y="518753"/>
                </a:lnTo>
                <a:lnTo>
                  <a:pt x="185738" y="478761"/>
                </a:lnTo>
                <a:lnTo>
                  <a:pt x="360799" y="303663"/>
                </a:lnTo>
                <a:lnTo>
                  <a:pt x="527935" y="387249"/>
                </a:lnTo>
                <a:close/>
                <a:moveTo>
                  <a:pt x="421973" y="0"/>
                </a:moveTo>
                <a:lnTo>
                  <a:pt x="478140" y="0"/>
                </a:lnTo>
                <a:lnTo>
                  <a:pt x="478140" y="56380"/>
                </a:lnTo>
                <a:lnTo>
                  <a:pt x="899753" y="56380"/>
                </a:lnTo>
                <a:lnTo>
                  <a:pt x="899753" y="169501"/>
                </a:lnTo>
                <a:lnTo>
                  <a:pt x="0" y="169501"/>
                </a:lnTo>
                <a:lnTo>
                  <a:pt x="0" y="56380"/>
                </a:lnTo>
                <a:lnTo>
                  <a:pt x="421973" y="56380"/>
                </a:lnTo>
                <a:close/>
              </a:path>
            </a:pathLst>
          </a:custGeom>
          <a:solidFill>
            <a:schemeClr val="bg1">
              <a:lumMod val="90000"/>
            </a:schemeClr>
          </a:solidFill>
          <a:ln>
            <a:noFill/>
          </a:ln>
          <a:effectLst/>
        </p:spPr>
        <p:txBody>
          <a:bodyPr wrap="square" anchor="ctr">
            <a:noAutofit/>
          </a:bodyPr>
          <a:lstStyle/>
          <a:p>
            <a:endParaRPr lang="en-US" sz="525" dirty="0">
              <a:solidFill>
                <a:schemeClr val="bg1">
                  <a:lumMod val="90000"/>
                </a:schemeClr>
              </a:solidFill>
              <a:latin typeface="Lato Light" panose="020F0502020204030203" pitchFamily="34" charset="0"/>
            </a:endParaRPr>
          </a:p>
        </p:txBody>
      </p:sp>
      <p:sp>
        <p:nvSpPr>
          <p:cNvPr id="53" name="Shape 7002">
            <a:extLst>
              <a:ext uri="{FF2B5EF4-FFF2-40B4-BE49-F238E27FC236}">
                <a16:creationId xmlns:a16="http://schemas.microsoft.com/office/drawing/2014/main" id="{939DBD7B-F15A-EE66-DB7E-0187F82E70E4}"/>
              </a:ext>
            </a:extLst>
          </p:cNvPr>
          <p:cNvSpPr/>
          <p:nvPr/>
        </p:nvSpPr>
        <p:spPr>
          <a:xfrm>
            <a:off x="4082483" y="1204671"/>
            <a:ext cx="351956" cy="3463288"/>
          </a:xfrm>
          <a:custGeom>
            <a:avLst/>
            <a:gdLst/>
            <a:ahLst/>
            <a:cxnLst>
              <a:cxn ang="0">
                <a:pos x="wd2" y="hd2"/>
              </a:cxn>
              <a:cxn ang="5400000">
                <a:pos x="wd2" y="hd2"/>
              </a:cxn>
              <a:cxn ang="10800000">
                <a:pos x="wd2" y="hd2"/>
              </a:cxn>
              <a:cxn ang="16200000">
                <a:pos x="wd2" y="hd2"/>
              </a:cxn>
            </a:cxnLst>
            <a:rect l="0" t="0" r="r" b="b"/>
            <a:pathLst>
              <a:path w="21600" h="21416" extrusionOk="0">
                <a:moveTo>
                  <a:pt x="20509" y="40"/>
                </a:moveTo>
                <a:cubicBezTo>
                  <a:pt x="16917" y="-112"/>
                  <a:pt x="13214" y="176"/>
                  <a:pt x="11124" y="771"/>
                </a:cubicBezTo>
                <a:cubicBezTo>
                  <a:pt x="10302" y="1005"/>
                  <a:pt x="9791" y="1275"/>
                  <a:pt x="9636" y="1558"/>
                </a:cubicBezTo>
                <a:cubicBezTo>
                  <a:pt x="8526" y="3015"/>
                  <a:pt x="8437" y="4480"/>
                  <a:pt x="9364" y="5936"/>
                </a:cubicBezTo>
                <a:cubicBezTo>
                  <a:pt x="10278" y="7373"/>
                  <a:pt x="11948" y="8880"/>
                  <a:pt x="4487" y="10124"/>
                </a:cubicBezTo>
                <a:cubicBezTo>
                  <a:pt x="3223" y="10334"/>
                  <a:pt x="1718" y="10530"/>
                  <a:pt x="0" y="10707"/>
                </a:cubicBezTo>
                <a:cubicBezTo>
                  <a:pt x="1906" y="10914"/>
                  <a:pt x="3528" y="11144"/>
                  <a:pt x="4824" y="11393"/>
                </a:cubicBezTo>
                <a:cubicBezTo>
                  <a:pt x="10275" y="12437"/>
                  <a:pt x="9593" y="13648"/>
                  <a:pt x="9059" y="14817"/>
                </a:cubicBezTo>
                <a:cubicBezTo>
                  <a:pt x="8633" y="15748"/>
                  <a:pt x="8372" y="16682"/>
                  <a:pt x="8549" y="17613"/>
                </a:cubicBezTo>
                <a:cubicBezTo>
                  <a:pt x="8705" y="18436"/>
                  <a:pt x="9200" y="19254"/>
                  <a:pt x="10029" y="20064"/>
                </a:cubicBezTo>
                <a:cubicBezTo>
                  <a:pt x="10681" y="20470"/>
                  <a:pt x="11996" y="20822"/>
                  <a:pt x="13770" y="21065"/>
                </a:cubicBezTo>
                <a:cubicBezTo>
                  <a:pt x="16048" y="21378"/>
                  <a:pt x="18889" y="21488"/>
                  <a:pt x="21600" y="21368"/>
                </a:cubicBezTo>
              </a:path>
            </a:pathLst>
          </a:custGeom>
          <a:noFill/>
          <a:ln w="38100" cap="flat">
            <a:solidFill>
              <a:schemeClr val="bg1">
                <a:lumMod val="85000"/>
              </a:schemeClr>
            </a:solidFill>
            <a:prstDash val="solid"/>
            <a:miter lim="400000"/>
          </a:ln>
          <a:effectLst/>
        </p:spPr>
        <p:txBody>
          <a:bodyPr wrap="square" lIns="26789" tIns="26789" rIns="26789" bIns="26789" numCol="1" anchor="ctr">
            <a:noAutofit/>
          </a:bodyPr>
          <a:lstStyle/>
          <a:p>
            <a:endParaRPr sz="1899" dirty="0">
              <a:latin typeface="Lato Light" panose="020F0502020204030203" pitchFamily="34" charset="0"/>
            </a:endParaRPr>
          </a:p>
        </p:txBody>
      </p:sp>
      <p:sp>
        <p:nvSpPr>
          <p:cNvPr id="54" name="TextBox 53">
            <a:extLst>
              <a:ext uri="{FF2B5EF4-FFF2-40B4-BE49-F238E27FC236}">
                <a16:creationId xmlns:a16="http://schemas.microsoft.com/office/drawing/2014/main" id="{0DC22E7E-0C72-1647-DF06-45188717CB9E}"/>
              </a:ext>
            </a:extLst>
          </p:cNvPr>
          <p:cNvSpPr txBox="1"/>
          <p:nvPr/>
        </p:nvSpPr>
        <p:spPr>
          <a:xfrm>
            <a:off x="4678913" y="1447209"/>
            <a:ext cx="3458850" cy="742063"/>
          </a:xfrm>
          <a:prstGeom prst="rect">
            <a:avLst/>
          </a:prstGeom>
          <a:noFill/>
        </p:spPr>
        <p:txBody>
          <a:bodyPr wrap="square" rtlCol="0" anchor="t">
            <a:spAutoFit/>
          </a:bodyPr>
          <a:lstStyle/>
          <a:p>
            <a:pPr algn="just">
              <a:lnSpc>
                <a:spcPts val="1313"/>
              </a:lnSpc>
            </a:pPr>
            <a:r>
              <a:rPr lang="en-US" sz="900" dirty="0">
                <a:solidFill>
                  <a:schemeClr val="bg1">
                    <a:lumMod val="90000"/>
                  </a:schemeClr>
                </a:solidFill>
                <a:latin typeface="+mn-lt"/>
                <a:ea typeface="Lato Light" panose="020F0502020204030203" pitchFamily="34" charset="0"/>
                <a:cs typeface="Lato Light" panose="020F0502020204030203" pitchFamily="34" charset="0"/>
              </a:rPr>
              <a:t>How can the Government of Spain use historical data (2015 – 2018) of city-specific weather datapoints, to forecast a 3-hourly demand shortfalls with good accuracy, using machine learning models? </a:t>
            </a:r>
          </a:p>
        </p:txBody>
      </p:sp>
      <p:sp>
        <p:nvSpPr>
          <p:cNvPr id="55" name="TextBox 54">
            <a:extLst>
              <a:ext uri="{FF2B5EF4-FFF2-40B4-BE49-F238E27FC236}">
                <a16:creationId xmlns:a16="http://schemas.microsoft.com/office/drawing/2014/main" id="{D8184906-455F-82F8-68AD-A3293B47CC06}"/>
              </a:ext>
            </a:extLst>
          </p:cNvPr>
          <p:cNvSpPr txBox="1"/>
          <p:nvPr/>
        </p:nvSpPr>
        <p:spPr>
          <a:xfrm>
            <a:off x="4678913" y="1204671"/>
            <a:ext cx="1468672" cy="276999"/>
          </a:xfrm>
          <a:prstGeom prst="rect">
            <a:avLst/>
          </a:prstGeom>
          <a:noFill/>
        </p:spPr>
        <p:txBody>
          <a:bodyPr wrap="none" rtlCol="0" anchor="t">
            <a:spAutoFit/>
          </a:bodyPr>
          <a:lstStyle/>
          <a:p>
            <a:r>
              <a:rPr lang="en-US" sz="1200" b="1" dirty="0">
                <a:solidFill>
                  <a:schemeClr val="bg1">
                    <a:lumMod val="90000"/>
                  </a:schemeClr>
                </a:solidFill>
                <a:latin typeface="Poppins" pitchFamily="2" charset="77"/>
                <a:ea typeface="Lato Light" panose="020F0502020204030203" pitchFamily="34" charset="0"/>
                <a:cs typeface="Poppins" pitchFamily="2" charset="77"/>
              </a:rPr>
              <a:t>BASIC QUESTION</a:t>
            </a:r>
          </a:p>
        </p:txBody>
      </p:sp>
      <p:sp>
        <p:nvSpPr>
          <p:cNvPr id="56" name="TextBox 55">
            <a:extLst>
              <a:ext uri="{FF2B5EF4-FFF2-40B4-BE49-F238E27FC236}">
                <a16:creationId xmlns:a16="http://schemas.microsoft.com/office/drawing/2014/main" id="{0920BEA6-DECD-A4DA-C141-AE7400F7010D}"/>
              </a:ext>
            </a:extLst>
          </p:cNvPr>
          <p:cNvSpPr txBox="1"/>
          <p:nvPr/>
        </p:nvSpPr>
        <p:spPr>
          <a:xfrm>
            <a:off x="4678913" y="2406167"/>
            <a:ext cx="3458850" cy="507831"/>
          </a:xfrm>
          <a:prstGeom prst="rect">
            <a:avLst/>
          </a:prstGeom>
          <a:noFill/>
        </p:spPr>
        <p:txBody>
          <a:bodyPr wrap="square" rtlCol="0" anchor="t">
            <a:spAutoFit/>
          </a:bodyPr>
          <a:lstStyle/>
          <a:p>
            <a:pPr marL="285750" indent="-285750" algn="just">
              <a:buFont typeface="Arial" panose="020B0604020202020204" pitchFamily="34" charset="0"/>
              <a:buChar char="•"/>
            </a:pPr>
            <a:r>
              <a:rPr lang="en-US" sz="900" b="1" dirty="0">
                <a:solidFill>
                  <a:schemeClr val="bg1">
                    <a:lumMod val="90000"/>
                  </a:schemeClr>
                </a:solidFill>
                <a:latin typeface="+mn-lt"/>
              </a:rPr>
              <a:t>Non-renewable</a:t>
            </a:r>
            <a:r>
              <a:rPr lang="en-US" sz="900" dirty="0">
                <a:solidFill>
                  <a:schemeClr val="bg1">
                    <a:lumMod val="90000"/>
                  </a:schemeClr>
                </a:solidFill>
                <a:latin typeface="+mn-lt"/>
              </a:rPr>
              <a:t> energy not sustainable</a:t>
            </a:r>
          </a:p>
          <a:p>
            <a:pPr marL="285750" indent="-285750" algn="just">
              <a:buFont typeface="Arial" panose="020B0604020202020204" pitchFamily="34" charset="0"/>
              <a:buChar char="•"/>
            </a:pPr>
            <a:r>
              <a:rPr lang="en-US" sz="900" b="1" dirty="0">
                <a:solidFill>
                  <a:schemeClr val="bg1">
                    <a:lumMod val="90000"/>
                  </a:schemeClr>
                </a:solidFill>
                <a:latin typeface="+mn-lt"/>
              </a:rPr>
              <a:t>Renewable</a:t>
            </a:r>
            <a:r>
              <a:rPr lang="en-US" sz="900" dirty="0">
                <a:solidFill>
                  <a:schemeClr val="bg1">
                    <a:lumMod val="90000"/>
                  </a:schemeClr>
                </a:solidFill>
                <a:latin typeface="+mn-lt"/>
              </a:rPr>
              <a:t> energy Expansion</a:t>
            </a:r>
          </a:p>
          <a:p>
            <a:pPr marL="285750" indent="-285750" algn="just">
              <a:buFont typeface="Arial" panose="020B0604020202020204" pitchFamily="34" charset="0"/>
              <a:buChar char="•"/>
            </a:pPr>
            <a:r>
              <a:rPr lang="en-US" sz="900" dirty="0">
                <a:solidFill>
                  <a:schemeClr val="bg1">
                    <a:lumMod val="90000"/>
                  </a:schemeClr>
                </a:solidFill>
                <a:latin typeface="+mn-lt"/>
              </a:rPr>
              <a:t>Information on patterns and trends of both sources</a:t>
            </a:r>
          </a:p>
        </p:txBody>
      </p:sp>
      <p:sp>
        <p:nvSpPr>
          <p:cNvPr id="57" name="TextBox 56">
            <a:extLst>
              <a:ext uri="{FF2B5EF4-FFF2-40B4-BE49-F238E27FC236}">
                <a16:creationId xmlns:a16="http://schemas.microsoft.com/office/drawing/2014/main" id="{7469F360-73BB-1834-12B7-1E2F192A6CDB}"/>
              </a:ext>
            </a:extLst>
          </p:cNvPr>
          <p:cNvSpPr txBox="1"/>
          <p:nvPr/>
        </p:nvSpPr>
        <p:spPr>
          <a:xfrm>
            <a:off x="4678913" y="2163629"/>
            <a:ext cx="914033" cy="276999"/>
          </a:xfrm>
          <a:prstGeom prst="rect">
            <a:avLst/>
          </a:prstGeom>
          <a:noFill/>
        </p:spPr>
        <p:txBody>
          <a:bodyPr wrap="none" rtlCol="0" anchor="t">
            <a:spAutoFit/>
          </a:bodyPr>
          <a:lstStyle/>
          <a:p>
            <a:r>
              <a:rPr lang="en-US" sz="1200" b="1" dirty="0">
                <a:solidFill>
                  <a:schemeClr val="bg1">
                    <a:lumMod val="90000"/>
                  </a:schemeClr>
                </a:solidFill>
                <a:latin typeface="Poppins" pitchFamily="2" charset="77"/>
                <a:ea typeface="Lato Light" panose="020F0502020204030203" pitchFamily="34" charset="0"/>
                <a:cs typeface="Poppins" pitchFamily="2" charset="77"/>
              </a:rPr>
              <a:t>CONTEXT</a:t>
            </a:r>
          </a:p>
        </p:txBody>
      </p:sp>
      <p:sp>
        <p:nvSpPr>
          <p:cNvPr id="58" name="TextBox 57">
            <a:extLst>
              <a:ext uri="{FF2B5EF4-FFF2-40B4-BE49-F238E27FC236}">
                <a16:creationId xmlns:a16="http://schemas.microsoft.com/office/drawing/2014/main" id="{45DE3A1A-51A6-D306-32BA-15460595E5B3}"/>
              </a:ext>
            </a:extLst>
          </p:cNvPr>
          <p:cNvSpPr txBox="1"/>
          <p:nvPr/>
        </p:nvSpPr>
        <p:spPr>
          <a:xfrm>
            <a:off x="4678913" y="3169672"/>
            <a:ext cx="3458850" cy="230832"/>
          </a:xfrm>
          <a:prstGeom prst="rect">
            <a:avLst/>
          </a:prstGeom>
          <a:noFill/>
        </p:spPr>
        <p:txBody>
          <a:bodyPr wrap="square" rtlCol="0" anchor="t">
            <a:spAutoFit/>
          </a:bodyPr>
          <a:lstStyle/>
          <a:p>
            <a:pPr marL="171450" indent="-171450">
              <a:buFont typeface="Arial" panose="020B0604020202020204" pitchFamily="34" charset="0"/>
              <a:buChar char="•"/>
            </a:pPr>
            <a:r>
              <a:rPr lang="en-US" sz="900" dirty="0">
                <a:solidFill>
                  <a:schemeClr val="bg1">
                    <a:lumMod val="10000"/>
                  </a:schemeClr>
                </a:solidFill>
              </a:rPr>
              <a:t>Inadequate data for accurate prediction. </a:t>
            </a:r>
          </a:p>
        </p:txBody>
      </p:sp>
      <p:sp>
        <p:nvSpPr>
          <p:cNvPr id="59" name="TextBox 58">
            <a:extLst>
              <a:ext uri="{FF2B5EF4-FFF2-40B4-BE49-F238E27FC236}">
                <a16:creationId xmlns:a16="http://schemas.microsoft.com/office/drawing/2014/main" id="{0065D81E-5E57-8D61-FA60-991C1AED3C5F}"/>
              </a:ext>
            </a:extLst>
          </p:cNvPr>
          <p:cNvSpPr txBox="1"/>
          <p:nvPr/>
        </p:nvSpPr>
        <p:spPr>
          <a:xfrm>
            <a:off x="4678913" y="2927134"/>
            <a:ext cx="1189749" cy="276999"/>
          </a:xfrm>
          <a:prstGeom prst="rect">
            <a:avLst/>
          </a:prstGeom>
          <a:noFill/>
        </p:spPr>
        <p:txBody>
          <a:bodyPr wrap="none" rtlCol="0" anchor="t">
            <a:spAutoFit/>
          </a:bodyPr>
          <a:lstStyle/>
          <a:p>
            <a:r>
              <a:rPr lang="en-US" sz="1200" b="1" dirty="0">
                <a:solidFill>
                  <a:schemeClr val="bg1">
                    <a:lumMod val="10000"/>
                  </a:schemeClr>
                </a:solidFill>
                <a:latin typeface="Poppins" pitchFamily="2" charset="77"/>
                <a:ea typeface="Lato Light" panose="020F0502020204030203" pitchFamily="34" charset="0"/>
                <a:cs typeface="Poppins" pitchFamily="2" charset="77"/>
              </a:rPr>
              <a:t>CONSTRAINT</a:t>
            </a:r>
          </a:p>
        </p:txBody>
      </p:sp>
      <p:sp>
        <p:nvSpPr>
          <p:cNvPr id="60" name="TextBox 59">
            <a:extLst>
              <a:ext uri="{FF2B5EF4-FFF2-40B4-BE49-F238E27FC236}">
                <a16:creationId xmlns:a16="http://schemas.microsoft.com/office/drawing/2014/main" id="{3A25ED0E-9B6B-DC90-B3E7-861BF3C7249F}"/>
              </a:ext>
            </a:extLst>
          </p:cNvPr>
          <p:cNvSpPr txBox="1"/>
          <p:nvPr/>
        </p:nvSpPr>
        <p:spPr>
          <a:xfrm>
            <a:off x="4678913" y="3684487"/>
            <a:ext cx="3458850" cy="369332"/>
          </a:xfrm>
          <a:prstGeom prst="rect">
            <a:avLst/>
          </a:prstGeom>
          <a:noFill/>
        </p:spPr>
        <p:txBody>
          <a:bodyPr wrap="square" rtlCol="0" anchor="t">
            <a:spAutoFit/>
          </a:bodyPr>
          <a:lstStyle/>
          <a:p>
            <a:pPr marL="171450" indent="-171450">
              <a:buFont typeface="Arial" panose="020B0604020202020204" pitchFamily="34" charset="0"/>
              <a:buChar char="•"/>
            </a:pPr>
            <a:r>
              <a:rPr lang="en-US" sz="900" dirty="0">
                <a:solidFill>
                  <a:schemeClr val="bg1">
                    <a:lumMod val="90000"/>
                  </a:schemeClr>
                </a:solidFill>
              </a:rPr>
              <a:t>Accurate load shortfall predication</a:t>
            </a:r>
          </a:p>
          <a:p>
            <a:pPr marL="171450" indent="-171450">
              <a:buFont typeface="Arial" panose="020B0604020202020204" pitchFamily="34" charset="0"/>
              <a:buChar char="•"/>
            </a:pPr>
            <a:r>
              <a:rPr lang="en-US" sz="900" dirty="0">
                <a:solidFill>
                  <a:schemeClr val="bg1">
                    <a:lumMod val="90000"/>
                  </a:schemeClr>
                </a:solidFill>
              </a:rPr>
              <a:t>Remote access of model</a:t>
            </a:r>
          </a:p>
        </p:txBody>
      </p:sp>
      <p:sp>
        <p:nvSpPr>
          <p:cNvPr id="61" name="TextBox 60">
            <a:extLst>
              <a:ext uri="{FF2B5EF4-FFF2-40B4-BE49-F238E27FC236}">
                <a16:creationId xmlns:a16="http://schemas.microsoft.com/office/drawing/2014/main" id="{BB3858F4-C094-1340-91BF-44B609D5F85D}"/>
              </a:ext>
            </a:extLst>
          </p:cNvPr>
          <p:cNvSpPr txBox="1"/>
          <p:nvPr/>
        </p:nvSpPr>
        <p:spPr>
          <a:xfrm>
            <a:off x="4678913" y="3441949"/>
            <a:ext cx="1962397" cy="276999"/>
          </a:xfrm>
          <a:prstGeom prst="rect">
            <a:avLst/>
          </a:prstGeom>
          <a:noFill/>
        </p:spPr>
        <p:txBody>
          <a:bodyPr wrap="none" rtlCol="0" anchor="t">
            <a:spAutoFit/>
          </a:bodyPr>
          <a:lstStyle/>
          <a:p>
            <a:r>
              <a:rPr lang="en-US" sz="1200" b="1" dirty="0">
                <a:solidFill>
                  <a:schemeClr val="bg1">
                    <a:lumMod val="90000"/>
                  </a:schemeClr>
                </a:solidFill>
                <a:latin typeface="Poppins" pitchFamily="2" charset="77"/>
                <a:ea typeface="Lato Light" panose="020F0502020204030203" pitchFamily="34" charset="0"/>
                <a:cs typeface="Poppins" pitchFamily="2" charset="77"/>
              </a:rPr>
              <a:t>CRITERIA FOR SUCCESS</a:t>
            </a:r>
          </a:p>
        </p:txBody>
      </p:sp>
      <p:pic>
        <p:nvPicPr>
          <p:cNvPr id="63" name="Graphic 62" descr="Questions outline">
            <a:extLst>
              <a:ext uri="{FF2B5EF4-FFF2-40B4-BE49-F238E27FC236}">
                <a16:creationId xmlns:a16="http://schemas.microsoft.com/office/drawing/2014/main" id="{B9118836-3D07-E0B5-9663-7A077E3A49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32860" y="1771560"/>
            <a:ext cx="914400" cy="914400"/>
          </a:xfrm>
          <a:prstGeom prst="rect">
            <a:avLst/>
          </a:prstGeom>
        </p:spPr>
      </p:pic>
      <p:sp>
        <p:nvSpPr>
          <p:cNvPr id="64" name="TextBox 63">
            <a:extLst>
              <a:ext uri="{FF2B5EF4-FFF2-40B4-BE49-F238E27FC236}">
                <a16:creationId xmlns:a16="http://schemas.microsoft.com/office/drawing/2014/main" id="{94C72DFE-A946-12E2-4A35-511E857CAF68}"/>
              </a:ext>
            </a:extLst>
          </p:cNvPr>
          <p:cNvSpPr txBox="1"/>
          <p:nvPr/>
        </p:nvSpPr>
        <p:spPr>
          <a:xfrm>
            <a:off x="4669324" y="4337802"/>
            <a:ext cx="3458850" cy="507831"/>
          </a:xfrm>
          <a:prstGeom prst="rect">
            <a:avLst/>
          </a:prstGeom>
          <a:noFill/>
        </p:spPr>
        <p:txBody>
          <a:bodyPr wrap="square" rtlCol="0" anchor="t">
            <a:spAutoFit/>
          </a:bodyPr>
          <a:lstStyle/>
          <a:p>
            <a:pPr marL="171450" indent="-171450">
              <a:buFont typeface="Arial" panose="020B0604020202020204" pitchFamily="34" charset="0"/>
              <a:buChar char="•"/>
            </a:pPr>
            <a:r>
              <a:rPr lang="en-US" sz="900" dirty="0">
                <a:solidFill>
                  <a:schemeClr val="bg1">
                    <a:lumMod val="90000"/>
                  </a:schemeClr>
                </a:solidFill>
              </a:rPr>
              <a:t>Prediction model (codes)</a:t>
            </a:r>
          </a:p>
          <a:p>
            <a:pPr marL="171450" indent="-171450">
              <a:buFont typeface="Arial" panose="020B0604020202020204" pitchFamily="34" charset="0"/>
              <a:buChar char="•"/>
            </a:pPr>
            <a:r>
              <a:rPr lang="en-US" sz="900" dirty="0">
                <a:solidFill>
                  <a:schemeClr val="bg1">
                    <a:lumMod val="90000"/>
                  </a:schemeClr>
                </a:solidFill>
              </a:rPr>
              <a:t>Deployment</a:t>
            </a:r>
          </a:p>
          <a:p>
            <a:pPr marL="171450" indent="-171450">
              <a:buFont typeface="Arial" panose="020B0604020202020204" pitchFamily="34" charset="0"/>
              <a:buChar char="•"/>
            </a:pPr>
            <a:r>
              <a:rPr lang="en-US" sz="900" dirty="0">
                <a:solidFill>
                  <a:schemeClr val="bg1">
                    <a:lumMod val="90000"/>
                  </a:schemeClr>
                </a:solidFill>
              </a:rPr>
              <a:t>Documentation</a:t>
            </a:r>
          </a:p>
        </p:txBody>
      </p:sp>
      <p:sp>
        <p:nvSpPr>
          <p:cNvPr id="65" name="TextBox 64">
            <a:extLst>
              <a:ext uri="{FF2B5EF4-FFF2-40B4-BE49-F238E27FC236}">
                <a16:creationId xmlns:a16="http://schemas.microsoft.com/office/drawing/2014/main" id="{AB058F79-FB5D-D3AD-72FB-CA6FEC3B027D}"/>
              </a:ext>
            </a:extLst>
          </p:cNvPr>
          <p:cNvSpPr txBox="1"/>
          <p:nvPr/>
        </p:nvSpPr>
        <p:spPr>
          <a:xfrm>
            <a:off x="4669324" y="4095264"/>
            <a:ext cx="1497526" cy="276999"/>
          </a:xfrm>
          <a:prstGeom prst="rect">
            <a:avLst/>
          </a:prstGeom>
          <a:noFill/>
        </p:spPr>
        <p:txBody>
          <a:bodyPr wrap="none" rtlCol="0" anchor="t">
            <a:spAutoFit/>
          </a:bodyPr>
          <a:lstStyle/>
          <a:p>
            <a:r>
              <a:rPr lang="en-US" sz="1200" b="1" dirty="0">
                <a:solidFill>
                  <a:schemeClr val="bg1">
                    <a:lumMod val="90000"/>
                  </a:schemeClr>
                </a:solidFill>
                <a:latin typeface="Poppins" pitchFamily="2" charset="77"/>
                <a:ea typeface="Lato Light" panose="020F0502020204030203" pitchFamily="34" charset="0"/>
                <a:cs typeface="Poppins" pitchFamily="2" charset="77"/>
              </a:rPr>
              <a:t>SOLUTION SCOPE</a:t>
            </a:r>
          </a:p>
        </p:txBody>
      </p:sp>
      <p:sp>
        <p:nvSpPr>
          <p:cNvPr id="66" name="Shape 6983">
            <a:extLst>
              <a:ext uri="{FF2B5EF4-FFF2-40B4-BE49-F238E27FC236}">
                <a16:creationId xmlns:a16="http://schemas.microsoft.com/office/drawing/2014/main" id="{E5CEFCCC-0CFD-F51C-7BD7-20B4CBBC475A}"/>
              </a:ext>
            </a:extLst>
          </p:cNvPr>
          <p:cNvSpPr/>
          <p:nvPr/>
        </p:nvSpPr>
        <p:spPr>
          <a:xfrm>
            <a:off x="1895747" y="2543827"/>
            <a:ext cx="784975" cy="784975"/>
          </a:xfrm>
          <a:prstGeom prst="rect">
            <a:avLst/>
          </a:prstGeom>
          <a:solidFill>
            <a:schemeClr val="bg1">
              <a:lumMod val="75000"/>
            </a:schemeClr>
          </a:solidFill>
          <a:ln w="12700" cap="flat">
            <a:noFill/>
            <a:miter lim="400000"/>
          </a:ln>
          <a:effectLst/>
        </p:spPr>
        <p:txBody>
          <a:bodyPr wrap="square" lIns="0" tIns="0" rIns="0" bIns="0" numCol="1" anchor="ctr">
            <a:noAutofit/>
          </a:bodyPr>
          <a:lstStyle/>
          <a:p>
            <a:pPr>
              <a:defRPr>
                <a:solidFill>
                  <a:srgbClr val="4C4C4C"/>
                </a:solidFill>
              </a:defRPr>
            </a:pPr>
            <a:endParaRPr sz="1899" dirty="0">
              <a:solidFill>
                <a:schemeClr val="bg1">
                  <a:lumMod val="90000"/>
                </a:schemeClr>
              </a:solidFill>
              <a:latin typeface="Lato Light" panose="020F0502020204030203" pitchFamily="34" charset="0"/>
            </a:endParaRPr>
          </a:p>
        </p:txBody>
      </p:sp>
      <p:pic>
        <p:nvPicPr>
          <p:cNvPr id="69" name="Graphic 68" descr="Head with gears outline">
            <a:extLst>
              <a:ext uri="{FF2B5EF4-FFF2-40B4-BE49-F238E27FC236}">
                <a16:creationId xmlns:a16="http://schemas.microsoft.com/office/drawing/2014/main" id="{6F45327E-1384-072D-DF74-4C1FF612AD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65520" y="2608284"/>
            <a:ext cx="671771" cy="671771"/>
          </a:xfrm>
          <a:prstGeom prst="rect">
            <a:avLst/>
          </a:prstGeom>
        </p:spPr>
      </p:pic>
    </p:spTree>
    <p:extLst>
      <p:ext uri="{BB962C8B-B14F-4D97-AF65-F5344CB8AC3E}">
        <p14:creationId xmlns:p14="http://schemas.microsoft.com/office/powerpoint/2010/main" val="100343224"/>
      </p:ext>
    </p:extLst>
  </p:cSld>
  <p:clrMapOvr>
    <a:masterClrMapping/>
  </p:clrMapOvr>
</p:sld>
</file>

<file path=ppt/theme/theme1.xml><?xml version="1.0" encoding="utf-8"?>
<a:theme xmlns:a="http://schemas.openxmlformats.org/drawingml/2006/main" name="Solar Power Company Profile by Slidesgo">
  <a:themeElements>
    <a:clrScheme name="Simple Light">
      <a:dk1>
        <a:srgbClr val="141414"/>
      </a:dk1>
      <a:lt1>
        <a:srgbClr val="FCFCFC"/>
      </a:lt1>
      <a:dk2>
        <a:srgbClr val="A5A5A5"/>
      </a:dk2>
      <a:lt2>
        <a:srgbClr val="F5F5F5"/>
      </a:lt2>
      <a:accent1>
        <a:srgbClr val="FCB384"/>
      </a:accent1>
      <a:accent2>
        <a:srgbClr val="E97089"/>
      </a:accent2>
      <a:accent3>
        <a:srgbClr val="FFFFFF"/>
      </a:accent3>
      <a:accent4>
        <a:srgbClr val="FFFFFF"/>
      </a:accent4>
      <a:accent5>
        <a:srgbClr val="FFFFFF"/>
      </a:accent5>
      <a:accent6>
        <a:srgbClr val="FFFFFF"/>
      </a:accent6>
      <a:hlink>
        <a:srgbClr val="A5A5A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6855</TotalTime>
  <Words>1294</Words>
  <Application>Microsoft Office PowerPoint</Application>
  <PresentationFormat>On-screen Show (16:9)</PresentationFormat>
  <Paragraphs>185</Paragraphs>
  <Slides>21</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Varela Round</vt:lpstr>
      <vt:lpstr>Arial</vt:lpstr>
      <vt:lpstr>Nunito Sans</vt:lpstr>
      <vt:lpstr>Arial,Sans-Serif</vt:lpstr>
      <vt:lpstr>Lato Light</vt:lpstr>
      <vt:lpstr>Poppins</vt:lpstr>
      <vt:lpstr>Solar Power Company Profile by Slidesgo</vt:lpstr>
      <vt:lpstr>DATA CRACK ENGINEERING LTD</vt:lpstr>
      <vt:lpstr>Table of contents</vt:lpstr>
      <vt:lpstr>01</vt:lpstr>
      <vt:lpstr>The Company…</vt:lpstr>
      <vt:lpstr>Meet The Team</vt:lpstr>
      <vt:lpstr>02</vt:lpstr>
      <vt:lpstr>PowerPoint Presentation</vt:lpstr>
      <vt:lpstr>PowerPoint Presentation</vt:lpstr>
      <vt:lpstr>PowerPoint Presentation</vt:lpstr>
      <vt:lpstr>PowerPoint Presentation</vt:lpstr>
      <vt:lpstr>PowerPoint Presentation</vt:lpstr>
      <vt:lpstr>EDA &amp; Feature Engineering</vt:lpstr>
      <vt:lpstr>PowerPoint Presentation</vt:lpstr>
      <vt:lpstr>PowerPoint Presentation</vt:lpstr>
      <vt:lpstr>PowerPoint Presentation</vt:lpstr>
      <vt:lpstr>04</vt:lpstr>
      <vt:lpstr>PowerPoint Presentation</vt:lpstr>
      <vt:lpstr>PowerPoint Presentation</vt:lpstr>
      <vt:lpstr>Conclusion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EXPLORE 2207ACDS – NM4</dc:title>
  <dc:creator>Maleekh</dc:creator>
  <cp:lastModifiedBy>Maleek Kabir</cp:lastModifiedBy>
  <cp:revision>21</cp:revision>
  <dcterms:modified xsi:type="dcterms:W3CDTF">2022-11-17T09:36:46Z</dcterms:modified>
</cp:coreProperties>
</file>